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mp4" ContentType="video/mp4"/>
  <Default Extension="wmv" ContentType="video/x-ms-wmv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3"/>
    <p:sldMasterId id="2147483686" r:id="rId4"/>
  </p:sldMasterIdLst>
  <p:notesMasterIdLst>
    <p:notesMasterId r:id="rId29"/>
  </p:notesMasterIdLst>
  <p:sldIdLst>
    <p:sldId id="298" r:id="rId5"/>
    <p:sldId id="311" r:id="rId6"/>
    <p:sldId id="363" r:id="rId7"/>
    <p:sldId id="364" r:id="rId8"/>
    <p:sldId id="365" r:id="rId9"/>
    <p:sldId id="366" r:id="rId10"/>
    <p:sldId id="370" r:id="rId11"/>
    <p:sldId id="367" r:id="rId12"/>
    <p:sldId id="312" r:id="rId13"/>
    <p:sldId id="310" r:id="rId14"/>
    <p:sldId id="308" r:id="rId15"/>
    <p:sldId id="321" r:id="rId16"/>
    <p:sldId id="300" r:id="rId17"/>
    <p:sldId id="368" r:id="rId18"/>
    <p:sldId id="369" r:id="rId19"/>
    <p:sldId id="362" r:id="rId20"/>
    <p:sldId id="309" r:id="rId21"/>
    <p:sldId id="373" r:id="rId22"/>
    <p:sldId id="361" r:id="rId23"/>
    <p:sldId id="340" r:id="rId24"/>
    <p:sldId id="331" r:id="rId25"/>
    <p:sldId id="371" r:id="rId26"/>
    <p:sldId id="374" r:id="rId27"/>
    <p:sldId id="37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1324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402" y="-270"/>
      </p:cViewPr>
      <p:guideLst>
        <p:guide orient="horz" pos="239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590BD-831A-4FB8-8F99-224F12508303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899ED-E845-4A28-80D4-33E220BCDEF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3605"/>
            <a:fld id="{4952E202-CE93-4AEE-AE20-6CA4069AD7A3}" type="slidenum">
              <a:rPr lang="en-US" smtClean="0">
                <a:solidFill>
                  <a:prstClr val="black"/>
                </a:solidFill>
              </a:rPr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6842775" y="17770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 userDrawn="1"/>
        </p:nvSpPr>
        <p:spPr>
          <a:xfrm>
            <a:off x="777225" y="17572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그림 개체 틀 6"/>
          <p:cNvSpPr>
            <a:spLocks noGrp="1"/>
          </p:cNvSpPr>
          <p:nvPr>
            <p:ph type="pic" sz="quarter" idx="11" hasCustomPrompt="1"/>
          </p:nvPr>
        </p:nvSpPr>
        <p:spPr>
          <a:xfrm>
            <a:off x="995957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5" name="그림 개체 틀 6"/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6624043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 userDrawn="1"/>
        </p:nvSpPr>
        <p:spPr>
          <a:xfrm>
            <a:off x="404814" y="1076325"/>
            <a:ext cx="11382375" cy="4705350"/>
          </a:xfrm>
          <a:prstGeom prst="frame">
            <a:avLst>
              <a:gd name="adj1" fmla="val 10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그림 개체 틀 6"/>
          <p:cNvSpPr>
            <a:spLocks noGrp="1"/>
          </p:cNvSpPr>
          <p:nvPr>
            <p:ph type="pic" sz="quarter" idx="11" hasCustomPrompt="1"/>
          </p:nvPr>
        </p:nvSpPr>
        <p:spPr>
          <a:xfrm>
            <a:off x="885825" y="0"/>
            <a:ext cx="41080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 userDrawn="1"/>
        </p:nvSpPr>
        <p:spPr>
          <a:xfrm>
            <a:off x="181126" y="3917728"/>
            <a:ext cx="5796313" cy="4423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793783" y="1500078"/>
            <a:ext cx="4777179" cy="2624736"/>
            <a:chOff x="-548507" y="477868"/>
            <a:chExt cx="11570449" cy="6357177"/>
          </a:xfrm>
        </p:grpSpPr>
        <p:sp>
          <p:nvSpPr>
            <p:cNvPr id="5" name="Freeform: Shape 4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5" name="Rectangle: Rounded Corners 14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: Rounded Corners 15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3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Freeform: Shape 11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466380" y="1642490"/>
            <a:ext cx="3420025" cy="213168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idx="12" hasCustomPrompt="1"/>
          </p:nvPr>
        </p:nvSpPr>
        <p:spPr>
          <a:xfrm>
            <a:off x="106341" y="126846"/>
            <a:ext cx="6248403" cy="6731154"/>
          </a:xfrm>
          <a:custGeom>
            <a:avLst/>
            <a:gdLst>
              <a:gd name="connsiteX0" fmla="*/ 1180828 w 6248402"/>
              <a:gd name="connsiteY0" fmla="*/ 6542589 h 6731154"/>
              <a:gd name="connsiteX1" fmla="*/ 1369393 w 6248402"/>
              <a:gd name="connsiteY1" fmla="*/ 6731154 h 6731154"/>
              <a:gd name="connsiteX2" fmla="*/ 992263 w 6248402"/>
              <a:gd name="connsiteY2" fmla="*/ 6731154 h 6731154"/>
              <a:gd name="connsiteX3" fmla="*/ 2482760 w 6248402"/>
              <a:gd name="connsiteY3" fmla="*/ 5218886 h 6731154"/>
              <a:gd name="connsiteX4" fmla="*/ 3654063 w 6248402"/>
              <a:gd name="connsiteY4" fmla="*/ 6390189 h 6731154"/>
              <a:gd name="connsiteX5" fmla="*/ 3313098 w 6248402"/>
              <a:gd name="connsiteY5" fmla="*/ 6731154 h 6731154"/>
              <a:gd name="connsiteX6" fmla="*/ 1652422 w 6248402"/>
              <a:gd name="connsiteY6" fmla="*/ 6731154 h 6731154"/>
              <a:gd name="connsiteX7" fmla="*/ 1311457 w 6248402"/>
              <a:gd name="connsiteY7" fmla="*/ 6390189 h 6731154"/>
              <a:gd name="connsiteX8" fmla="*/ 3775167 w 6248402"/>
              <a:gd name="connsiteY8" fmla="*/ 3918858 h 6731154"/>
              <a:gd name="connsiteX9" fmla="*/ 4946470 w 6248402"/>
              <a:gd name="connsiteY9" fmla="*/ 5090161 h 6731154"/>
              <a:gd name="connsiteX10" fmla="*/ 3775167 w 6248402"/>
              <a:gd name="connsiteY10" fmla="*/ 6261464 h 6731154"/>
              <a:gd name="connsiteX11" fmla="*/ 2603864 w 6248402"/>
              <a:gd name="connsiteY11" fmla="*/ 5090161 h 6731154"/>
              <a:gd name="connsiteX12" fmla="*/ 1171303 w 6248402"/>
              <a:gd name="connsiteY12" fmla="*/ 3918858 h 6731154"/>
              <a:gd name="connsiteX13" fmla="*/ 2342606 w 6248402"/>
              <a:gd name="connsiteY13" fmla="*/ 5090161 h 6731154"/>
              <a:gd name="connsiteX14" fmla="*/ 1171303 w 6248402"/>
              <a:gd name="connsiteY14" fmla="*/ 6261464 h 6731154"/>
              <a:gd name="connsiteX15" fmla="*/ 0 w 6248402"/>
              <a:gd name="connsiteY15" fmla="*/ 5090161 h 6731154"/>
              <a:gd name="connsiteX16" fmla="*/ 5077099 w 6248402"/>
              <a:gd name="connsiteY16" fmla="*/ 2595155 h 6731154"/>
              <a:gd name="connsiteX17" fmla="*/ 6248402 w 6248402"/>
              <a:gd name="connsiteY17" fmla="*/ 3766458 h 6731154"/>
              <a:gd name="connsiteX18" fmla="*/ 5077099 w 6248402"/>
              <a:gd name="connsiteY18" fmla="*/ 4937761 h 6731154"/>
              <a:gd name="connsiteX19" fmla="*/ 3905796 w 6248402"/>
              <a:gd name="connsiteY19" fmla="*/ 3766458 h 6731154"/>
              <a:gd name="connsiteX20" fmla="*/ 2473235 w 6248402"/>
              <a:gd name="connsiteY20" fmla="*/ 2595155 h 6731154"/>
              <a:gd name="connsiteX21" fmla="*/ 3644538 w 6248402"/>
              <a:gd name="connsiteY21" fmla="*/ 3766458 h 6731154"/>
              <a:gd name="connsiteX22" fmla="*/ 2473235 w 6248402"/>
              <a:gd name="connsiteY22" fmla="*/ 4937761 h 6731154"/>
              <a:gd name="connsiteX23" fmla="*/ 1301932 w 6248402"/>
              <a:gd name="connsiteY23" fmla="*/ 3766458 h 6731154"/>
              <a:gd name="connsiteX24" fmla="*/ 3775167 w 6248402"/>
              <a:gd name="connsiteY24" fmla="*/ 1323703 h 6731154"/>
              <a:gd name="connsiteX25" fmla="*/ 4946470 w 6248402"/>
              <a:gd name="connsiteY25" fmla="*/ 2495007 h 6731154"/>
              <a:gd name="connsiteX26" fmla="*/ 3775167 w 6248402"/>
              <a:gd name="connsiteY26" fmla="*/ 3666309 h 6731154"/>
              <a:gd name="connsiteX27" fmla="*/ 2603864 w 6248402"/>
              <a:gd name="connsiteY27" fmla="*/ 2495007 h 6731154"/>
              <a:gd name="connsiteX28" fmla="*/ 1171303 w 6248402"/>
              <a:gd name="connsiteY28" fmla="*/ 1323703 h 6731154"/>
              <a:gd name="connsiteX29" fmla="*/ 2342606 w 6248402"/>
              <a:gd name="connsiteY29" fmla="*/ 2495007 h 6731154"/>
              <a:gd name="connsiteX30" fmla="*/ 1171303 w 6248402"/>
              <a:gd name="connsiteY30" fmla="*/ 3666309 h 6731154"/>
              <a:gd name="connsiteX31" fmla="*/ 0 w 6248402"/>
              <a:gd name="connsiteY31" fmla="*/ 2495007 h 6731154"/>
              <a:gd name="connsiteX32" fmla="*/ 5077099 w 6248402"/>
              <a:gd name="connsiteY32" fmla="*/ 0 h 6731154"/>
              <a:gd name="connsiteX33" fmla="*/ 6248402 w 6248402"/>
              <a:gd name="connsiteY33" fmla="*/ 1171303 h 6731154"/>
              <a:gd name="connsiteX34" fmla="*/ 5077099 w 6248402"/>
              <a:gd name="connsiteY34" fmla="*/ 2342606 h 6731154"/>
              <a:gd name="connsiteX35" fmla="*/ 3905796 w 6248402"/>
              <a:gd name="connsiteY35" fmla="*/ 1171303 h 6731154"/>
              <a:gd name="connsiteX36" fmla="*/ 2473235 w 6248402"/>
              <a:gd name="connsiteY36" fmla="*/ 0 h 6731154"/>
              <a:gd name="connsiteX37" fmla="*/ 3644538 w 6248402"/>
              <a:gd name="connsiteY37" fmla="*/ 1171303 h 6731154"/>
              <a:gd name="connsiteX38" fmla="*/ 2473235 w 6248402"/>
              <a:gd name="connsiteY38" fmla="*/ 2342606 h 6731154"/>
              <a:gd name="connsiteX39" fmla="*/ 1301932 w 6248402"/>
              <a:gd name="connsiteY39" fmla="*/ 1171303 h 6731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248402" h="6731154">
                <a:moveTo>
                  <a:pt x="1180828" y="6542589"/>
                </a:moveTo>
                <a:lnTo>
                  <a:pt x="1369393" y="6731154"/>
                </a:lnTo>
                <a:lnTo>
                  <a:pt x="992263" y="6731154"/>
                </a:lnTo>
                <a:close/>
                <a:moveTo>
                  <a:pt x="2482760" y="5218886"/>
                </a:moveTo>
                <a:lnTo>
                  <a:pt x="3654063" y="6390189"/>
                </a:lnTo>
                <a:lnTo>
                  <a:pt x="3313098" y="6731154"/>
                </a:lnTo>
                <a:lnTo>
                  <a:pt x="1652422" y="6731154"/>
                </a:lnTo>
                <a:lnTo>
                  <a:pt x="1311457" y="6390189"/>
                </a:lnTo>
                <a:close/>
                <a:moveTo>
                  <a:pt x="3775167" y="3918858"/>
                </a:moveTo>
                <a:lnTo>
                  <a:pt x="4946470" y="5090161"/>
                </a:lnTo>
                <a:lnTo>
                  <a:pt x="3775167" y="6261464"/>
                </a:lnTo>
                <a:lnTo>
                  <a:pt x="2603864" y="5090161"/>
                </a:lnTo>
                <a:close/>
                <a:moveTo>
                  <a:pt x="1171303" y="3918858"/>
                </a:moveTo>
                <a:lnTo>
                  <a:pt x="2342606" y="5090161"/>
                </a:lnTo>
                <a:lnTo>
                  <a:pt x="1171303" y="6261464"/>
                </a:lnTo>
                <a:lnTo>
                  <a:pt x="0" y="5090161"/>
                </a:lnTo>
                <a:close/>
                <a:moveTo>
                  <a:pt x="5077099" y="2595155"/>
                </a:moveTo>
                <a:lnTo>
                  <a:pt x="6248402" y="3766458"/>
                </a:lnTo>
                <a:lnTo>
                  <a:pt x="5077099" y="4937761"/>
                </a:lnTo>
                <a:lnTo>
                  <a:pt x="3905796" y="3766458"/>
                </a:lnTo>
                <a:close/>
                <a:moveTo>
                  <a:pt x="2473235" y="2595155"/>
                </a:moveTo>
                <a:lnTo>
                  <a:pt x="3644538" y="3766458"/>
                </a:lnTo>
                <a:lnTo>
                  <a:pt x="2473235" y="4937761"/>
                </a:lnTo>
                <a:lnTo>
                  <a:pt x="1301932" y="3766458"/>
                </a:lnTo>
                <a:close/>
                <a:moveTo>
                  <a:pt x="3775167" y="1323703"/>
                </a:moveTo>
                <a:lnTo>
                  <a:pt x="4946470" y="2495007"/>
                </a:lnTo>
                <a:lnTo>
                  <a:pt x="3775167" y="3666309"/>
                </a:lnTo>
                <a:lnTo>
                  <a:pt x="2603864" y="2495007"/>
                </a:lnTo>
                <a:close/>
                <a:moveTo>
                  <a:pt x="1171303" y="1323703"/>
                </a:moveTo>
                <a:lnTo>
                  <a:pt x="2342606" y="2495007"/>
                </a:lnTo>
                <a:lnTo>
                  <a:pt x="1171303" y="3666309"/>
                </a:lnTo>
                <a:lnTo>
                  <a:pt x="0" y="2495007"/>
                </a:lnTo>
                <a:close/>
                <a:moveTo>
                  <a:pt x="5077099" y="0"/>
                </a:moveTo>
                <a:lnTo>
                  <a:pt x="6248402" y="1171303"/>
                </a:lnTo>
                <a:lnTo>
                  <a:pt x="5077099" y="2342606"/>
                </a:lnTo>
                <a:lnTo>
                  <a:pt x="3905796" y="1171303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0338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6455343" y="764189"/>
            <a:ext cx="2319231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307483" y="764189"/>
            <a:ext cx="2319231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5" name="Frame 4"/>
          <p:cNvSpPr/>
          <p:nvPr userDrawn="1"/>
        </p:nvSpPr>
        <p:spPr>
          <a:xfrm>
            <a:off x="6253046" y="549958"/>
            <a:ext cx="2723823" cy="2723822"/>
          </a:xfrm>
          <a:prstGeom prst="frame">
            <a:avLst>
              <a:gd name="adj1" fmla="val 16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 userDrawn="1"/>
        </p:nvSpPr>
        <p:spPr>
          <a:xfrm>
            <a:off x="9105186" y="549958"/>
            <a:ext cx="2723823" cy="2723822"/>
          </a:xfrm>
          <a:prstGeom prst="frame">
            <a:avLst>
              <a:gd name="adj1" fmla="val 16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  <a:endParaRPr lang="en-US" altLang="ko-KR" dirty="0"/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1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4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8" y="1276654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440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29" y="4450325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PPT TEMPLATES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6842775" y="17770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 userDrawn="1"/>
        </p:nvSpPr>
        <p:spPr>
          <a:xfrm>
            <a:off x="777225" y="17572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그림 개체 틀 6"/>
          <p:cNvSpPr>
            <a:spLocks noGrp="1"/>
          </p:cNvSpPr>
          <p:nvPr>
            <p:ph type="pic" sz="quarter" idx="11" hasCustomPrompt="1"/>
          </p:nvPr>
        </p:nvSpPr>
        <p:spPr>
          <a:xfrm>
            <a:off x="995957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5" name="그림 개체 틀 6"/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6624043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Agenda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/>
          <p:cNvSpPr/>
          <p:nvPr userDrawn="1"/>
        </p:nvSpPr>
        <p:spPr>
          <a:xfrm>
            <a:off x="393103" y="1654861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5050576" y="1654861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/>
          <p:cNvSpPr/>
          <p:nvPr userDrawn="1"/>
        </p:nvSpPr>
        <p:spPr>
          <a:xfrm>
            <a:off x="9708051" y="1654861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/>
          <p:nvPr userDrawn="1"/>
        </p:nvSpPr>
        <p:spPr>
          <a:xfrm flipH="1">
            <a:off x="7379313" y="1605167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/>
          <p:cNvSpPr/>
          <p:nvPr userDrawn="1"/>
        </p:nvSpPr>
        <p:spPr>
          <a:xfrm flipH="1">
            <a:off x="2721839" y="1605167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323529" y="1515717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2652265" y="1515717"/>
            <a:ext cx="2258248" cy="2951923"/>
          </a:xfrm>
          <a:custGeom>
            <a:avLst/>
            <a:gdLst>
              <a:gd name="connsiteX0" fmla="*/ 2258248 w 2258248"/>
              <a:gd name="connsiteY0" fmla="*/ 0 h 2951923"/>
              <a:gd name="connsiteX1" fmla="*/ 2258248 w 2258248"/>
              <a:gd name="connsiteY1" fmla="*/ 1896847 h 2951923"/>
              <a:gd name="connsiteX2" fmla="*/ 0 w 2258248"/>
              <a:gd name="connsiteY2" fmla="*/ 2951923 h 2951923"/>
              <a:gd name="connsiteX3" fmla="*/ 0 w 2258248"/>
              <a:gd name="connsiteY3" fmla="*/ 1055076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2258248" y="0"/>
                </a:moveTo>
                <a:lnTo>
                  <a:pt x="2258248" y="1896847"/>
                </a:lnTo>
                <a:lnTo>
                  <a:pt x="0" y="2951923"/>
                </a:lnTo>
                <a:lnTo>
                  <a:pt x="0" y="10550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 hasCustomPrompt="1"/>
          </p:nvPr>
        </p:nvSpPr>
        <p:spPr>
          <a:xfrm>
            <a:off x="4981003" y="1515717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 hasCustomPrompt="1"/>
          </p:nvPr>
        </p:nvSpPr>
        <p:spPr>
          <a:xfrm>
            <a:off x="7309740" y="1515717"/>
            <a:ext cx="2258248" cy="2951923"/>
          </a:xfrm>
          <a:custGeom>
            <a:avLst/>
            <a:gdLst>
              <a:gd name="connsiteX0" fmla="*/ 2258248 w 2258248"/>
              <a:gd name="connsiteY0" fmla="*/ 0 h 2951923"/>
              <a:gd name="connsiteX1" fmla="*/ 2258248 w 2258248"/>
              <a:gd name="connsiteY1" fmla="*/ 1896847 h 2951923"/>
              <a:gd name="connsiteX2" fmla="*/ 0 w 2258248"/>
              <a:gd name="connsiteY2" fmla="*/ 2951923 h 2951923"/>
              <a:gd name="connsiteX3" fmla="*/ 0 w 2258248"/>
              <a:gd name="connsiteY3" fmla="*/ 1055076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2258248" y="0"/>
                </a:moveTo>
                <a:lnTo>
                  <a:pt x="2258248" y="1896847"/>
                </a:lnTo>
                <a:lnTo>
                  <a:pt x="0" y="2951923"/>
                </a:lnTo>
                <a:lnTo>
                  <a:pt x="0" y="10550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9638479" y="1515717"/>
            <a:ext cx="2258248" cy="2951923"/>
          </a:xfrm>
          <a:custGeom>
            <a:avLst/>
            <a:gdLst>
              <a:gd name="connsiteX0" fmla="*/ 0 w 2258248"/>
              <a:gd name="connsiteY0" fmla="*/ 0 h 2951923"/>
              <a:gd name="connsiteX1" fmla="*/ 2258248 w 2258248"/>
              <a:gd name="connsiteY1" fmla="*/ 1055076 h 2951923"/>
              <a:gd name="connsiteX2" fmla="*/ 2258248 w 2258248"/>
              <a:gd name="connsiteY2" fmla="*/ 2951923 h 2951923"/>
              <a:gd name="connsiteX3" fmla="*/ 0 w 2258248"/>
              <a:gd name="connsiteY3" fmla="*/ 1896847 h 295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48" h="2951923">
                <a:moveTo>
                  <a:pt x="0" y="0"/>
                </a:moveTo>
                <a:lnTo>
                  <a:pt x="2258248" y="1055076"/>
                </a:lnTo>
                <a:lnTo>
                  <a:pt x="2258248" y="2951923"/>
                </a:lnTo>
                <a:lnTo>
                  <a:pt x="0" y="18968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idx="10" hasCustomPrompt="1"/>
          </p:nvPr>
        </p:nvSpPr>
        <p:spPr>
          <a:xfrm>
            <a:off x="3" y="2"/>
            <a:ext cx="12191996" cy="6857999"/>
          </a:xfrm>
          <a:custGeom>
            <a:avLst/>
            <a:gdLst>
              <a:gd name="connsiteX0" fmla="*/ 12191996 w 12191996"/>
              <a:gd name="connsiteY0" fmla="*/ 0 h 6857999"/>
              <a:gd name="connsiteX1" fmla="*/ 12191996 w 12191996"/>
              <a:gd name="connsiteY1" fmla="*/ 3562458 h 6857999"/>
              <a:gd name="connsiteX2" fmla="*/ 5 w 12191996"/>
              <a:gd name="connsiteY2" fmla="*/ 6857999 h 6857999"/>
              <a:gd name="connsiteX3" fmla="*/ 0 w 12191996"/>
              <a:gd name="connsiteY3" fmla="*/ 6857999 h 6857999"/>
              <a:gd name="connsiteX4" fmla="*/ 0 w 12191996"/>
              <a:gd name="connsiteY4" fmla="*/ 329554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6" h="6857999">
                <a:moveTo>
                  <a:pt x="12191996" y="0"/>
                </a:moveTo>
                <a:lnTo>
                  <a:pt x="12191996" y="3562458"/>
                </a:lnTo>
                <a:lnTo>
                  <a:pt x="5" y="6857999"/>
                </a:lnTo>
                <a:lnTo>
                  <a:pt x="0" y="6857999"/>
                </a:lnTo>
                <a:lnTo>
                  <a:pt x="0" y="32955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 userDrawn="1"/>
        </p:nvSpPr>
        <p:spPr>
          <a:xfrm>
            <a:off x="404814" y="1076325"/>
            <a:ext cx="11382375" cy="4705350"/>
          </a:xfrm>
          <a:prstGeom prst="frame">
            <a:avLst>
              <a:gd name="adj1" fmla="val 10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그림 개체 틀 6"/>
          <p:cNvSpPr>
            <a:spLocks noGrp="1"/>
          </p:cNvSpPr>
          <p:nvPr>
            <p:ph type="pic" sz="quarter" idx="11" hasCustomPrompt="1"/>
          </p:nvPr>
        </p:nvSpPr>
        <p:spPr>
          <a:xfrm>
            <a:off x="885825" y="0"/>
            <a:ext cx="41080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</p:spTree>
  </p:cSld>
  <p:clrMapOvr>
    <a:masterClrMapping/>
  </p:clrMapOvr>
  <p:transition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 userDrawn="1"/>
        </p:nvSpPr>
        <p:spPr>
          <a:xfrm>
            <a:off x="181126" y="3917728"/>
            <a:ext cx="5796313" cy="4423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793783" y="1500078"/>
            <a:ext cx="4777179" cy="2624736"/>
            <a:chOff x="-548507" y="477868"/>
            <a:chExt cx="11570449" cy="6357177"/>
          </a:xfrm>
        </p:grpSpPr>
        <p:sp>
          <p:nvSpPr>
            <p:cNvPr id="5" name="Freeform: Shape 4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5" name="Rectangle: Rounded Corners 14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: Rounded Corners 15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3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Freeform: Shape 11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466380" y="1642490"/>
            <a:ext cx="3420025" cy="213168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idx="12" hasCustomPrompt="1"/>
          </p:nvPr>
        </p:nvSpPr>
        <p:spPr>
          <a:xfrm>
            <a:off x="106341" y="126846"/>
            <a:ext cx="6248403" cy="6731154"/>
          </a:xfrm>
          <a:custGeom>
            <a:avLst/>
            <a:gdLst>
              <a:gd name="connsiteX0" fmla="*/ 1180828 w 6248402"/>
              <a:gd name="connsiteY0" fmla="*/ 6542589 h 6731154"/>
              <a:gd name="connsiteX1" fmla="*/ 1369393 w 6248402"/>
              <a:gd name="connsiteY1" fmla="*/ 6731154 h 6731154"/>
              <a:gd name="connsiteX2" fmla="*/ 992263 w 6248402"/>
              <a:gd name="connsiteY2" fmla="*/ 6731154 h 6731154"/>
              <a:gd name="connsiteX3" fmla="*/ 2482760 w 6248402"/>
              <a:gd name="connsiteY3" fmla="*/ 5218886 h 6731154"/>
              <a:gd name="connsiteX4" fmla="*/ 3654063 w 6248402"/>
              <a:gd name="connsiteY4" fmla="*/ 6390189 h 6731154"/>
              <a:gd name="connsiteX5" fmla="*/ 3313098 w 6248402"/>
              <a:gd name="connsiteY5" fmla="*/ 6731154 h 6731154"/>
              <a:gd name="connsiteX6" fmla="*/ 1652422 w 6248402"/>
              <a:gd name="connsiteY6" fmla="*/ 6731154 h 6731154"/>
              <a:gd name="connsiteX7" fmla="*/ 1311457 w 6248402"/>
              <a:gd name="connsiteY7" fmla="*/ 6390189 h 6731154"/>
              <a:gd name="connsiteX8" fmla="*/ 3775167 w 6248402"/>
              <a:gd name="connsiteY8" fmla="*/ 3918858 h 6731154"/>
              <a:gd name="connsiteX9" fmla="*/ 4946470 w 6248402"/>
              <a:gd name="connsiteY9" fmla="*/ 5090161 h 6731154"/>
              <a:gd name="connsiteX10" fmla="*/ 3775167 w 6248402"/>
              <a:gd name="connsiteY10" fmla="*/ 6261464 h 6731154"/>
              <a:gd name="connsiteX11" fmla="*/ 2603864 w 6248402"/>
              <a:gd name="connsiteY11" fmla="*/ 5090161 h 6731154"/>
              <a:gd name="connsiteX12" fmla="*/ 1171303 w 6248402"/>
              <a:gd name="connsiteY12" fmla="*/ 3918858 h 6731154"/>
              <a:gd name="connsiteX13" fmla="*/ 2342606 w 6248402"/>
              <a:gd name="connsiteY13" fmla="*/ 5090161 h 6731154"/>
              <a:gd name="connsiteX14" fmla="*/ 1171303 w 6248402"/>
              <a:gd name="connsiteY14" fmla="*/ 6261464 h 6731154"/>
              <a:gd name="connsiteX15" fmla="*/ 0 w 6248402"/>
              <a:gd name="connsiteY15" fmla="*/ 5090161 h 6731154"/>
              <a:gd name="connsiteX16" fmla="*/ 5077099 w 6248402"/>
              <a:gd name="connsiteY16" fmla="*/ 2595155 h 6731154"/>
              <a:gd name="connsiteX17" fmla="*/ 6248402 w 6248402"/>
              <a:gd name="connsiteY17" fmla="*/ 3766458 h 6731154"/>
              <a:gd name="connsiteX18" fmla="*/ 5077099 w 6248402"/>
              <a:gd name="connsiteY18" fmla="*/ 4937761 h 6731154"/>
              <a:gd name="connsiteX19" fmla="*/ 3905796 w 6248402"/>
              <a:gd name="connsiteY19" fmla="*/ 3766458 h 6731154"/>
              <a:gd name="connsiteX20" fmla="*/ 2473235 w 6248402"/>
              <a:gd name="connsiteY20" fmla="*/ 2595155 h 6731154"/>
              <a:gd name="connsiteX21" fmla="*/ 3644538 w 6248402"/>
              <a:gd name="connsiteY21" fmla="*/ 3766458 h 6731154"/>
              <a:gd name="connsiteX22" fmla="*/ 2473235 w 6248402"/>
              <a:gd name="connsiteY22" fmla="*/ 4937761 h 6731154"/>
              <a:gd name="connsiteX23" fmla="*/ 1301932 w 6248402"/>
              <a:gd name="connsiteY23" fmla="*/ 3766458 h 6731154"/>
              <a:gd name="connsiteX24" fmla="*/ 3775167 w 6248402"/>
              <a:gd name="connsiteY24" fmla="*/ 1323703 h 6731154"/>
              <a:gd name="connsiteX25" fmla="*/ 4946470 w 6248402"/>
              <a:gd name="connsiteY25" fmla="*/ 2495007 h 6731154"/>
              <a:gd name="connsiteX26" fmla="*/ 3775167 w 6248402"/>
              <a:gd name="connsiteY26" fmla="*/ 3666309 h 6731154"/>
              <a:gd name="connsiteX27" fmla="*/ 2603864 w 6248402"/>
              <a:gd name="connsiteY27" fmla="*/ 2495007 h 6731154"/>
              <a:gd name="connsiteX28" fmla="*/ 1171303 w 6248402"/>
              <a:gd name="connsiteY28" fmla="*/ 1323703 h 6731154"/>
              <a:gd name="connsiteX29" fmla="*/ 2342606 w 6248402"/>
              <a:gd name="connsiteY29" fmla="*/ 2495007 h 6731154"/>
              <a:gd name="connsiteX30" fmla="*/ 1171303 w 6248402"/>
              <a:gd name="connsiteY30" fmla="*/ 3666309 h 6731154"/>
              <a:gd name="connsiteX31" fmla="*/ 0 w 6248402"/>
              <a:gd name="connsiteY31" fmla="*/ 2495007 h 6731154"/>
              <a:gd name="connsiteX32" fmla="*/ 5077099 w 6248402"/>
              <a:gd name="connsiteY32" fmla="*/ 0 h 6731154"/>
              <a:gd name="connsiteX33" fmla="*/ 6248402 w 6248402"/>
              <a:gd name="connsiteY33" fmla="*/ 1171303 h 6731154"/>
              <a:gd name="connsiteX34" fmla="*/ 5077099 w 6248402"/>
              <a:gd name="connsiteY34" fmla="*/ 2342606 h 6731154"/>
              <a:gd name="connsiteX35" fmla="*/ 3905796 w 6248402"/>
              <a:gd name="connsiteY35" fmla="*/ 1171303 h 6731154"/>
              <a:gd name="connsiteX36" fmla="*/ 2473235 w 6248402"/>
              <a:gd name="connsiteY36" fmla="*/ 0 h 6731154"/>
              <a:gd name="connsiteX37" fmla="*/ 3644538 w 6248402"/>
              <a:gd name="connsiteY37" fmla="*/ 1171303 h 6731154"/>
              <a:gd name="connsiteX38" fmla="*/ 2473235 w 6248402"/>
              <a:gd name="connsiteY38" fmla="*/ 2342606 h 6731154"/>
              <a:gd name="connsiteX39" fmla="*/ 1301932 w 6248402"/>
              <a:gd name="connsiteY39" fmla="*/ 1171303 h 6731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248402" h="6731154">
                <a:moveTo>
                  <a:pt x="1180828" y="6542589"/>
                </a:moveTo>
                <a:lnTo>
                  <a:pt x="1369393" y="6731154"/>
                </a:lnTo>
                <a:lnTo>
                  <a:pt x="992263" y="6731154"/>
                </a:lnTo>
                <a:close/>
                <a:moveTo>
                  <a:pt x="2482760" y="5218886"/>
                </a:moveTo>
                <a:lnTo>
                  <a:pt x="3654063" y="6390189"/>
                </a:lnTo>
                <a:lnTo>
                  <a:pt x="3313098" y="6731154"/>
                </a:lnTo>
                <a:lnTo>
                  <a:pt x="1652422" y="6731154"/>
                </a:lnTo>
                <a:lnTo>
                  <a:pt x="1311457" y="6390189"/>
                </a:lnTo>
                <a:close/>
                <a:moveTo>
                  <a:pt x="3775167" y="3918858"/>
                </a:moveTo>
                <a:lnTo>
                  <a:pt x="4946470" y="5090161"/>
                </a:lnTo>
                <a:lnTo>
                  <a:pt x="3775167" y="6261464"/>
                </a:lnTo>
                <a:lnTo>
                  <a:pt x="2603864" y="5090161"/>
                </a:lnTo>
                <a:close/>
                <a:moveTo>
                  <a:pt x="1171303" y="3918858"/>
                </a:moveTo>
                <a:lnTo>
                  <a:pt x="2342606" y="5090161"/>
                </a:lnTo>
                <a:lnTo>
                  <a:pt x="1171303" y="6261464"/>
                </a:lnTo>
                <a:lnTo>
                  <a:pt x="0" y="5090161"/>
                </a:lnTo>
                <a:close/>
                <a:moveTo>
                  <a:pt x="5077099" y="2595155"/>
                </a:moveTo>
                <a:lnTo>
                  <a:pt x="6248402" y="3766458"/>
                </a:lnTo>
                <a:lnTo>
                  <a:pt x="5077099" y="4937761"/>
                </a:lnTo>
                <a:lnTo>
                  <a:pt x="3905796" y="3766458"/>
                </a:lnTo>
                <a:close/>
                <a:moveTo>
                  <a:pt x="2473235" y="2595155"/>
                </a:moveTo>
                <a:lnTo>
                  <a:pt x="3644538" y="3766458"/>
                </a:lnTo>
                <a:lnTo>
                  <a:pt x="2473235" y="4937761"/>
                </a:lnTo>
                <a:lnTo>
                  <a:pt x="1301932" y="3766458"/>
                </a:lnTo>
                <a:close/>
                <a:moveTo>
                  <a:pt x="3775167" y="1323703"/>
                </a:moveTo>
                <a:lnTo>
                  <a:pt x="4946470" y="2495007"/>
                </a:lnTo>
                <a:lnTo>
                  <a:pt x="3775167" y="3666309"/>
                </a:lnTo>
                <a:lnTo>
                  <a:pt x="2603864" y="2495007"/>
                </a:lnTo>
                <a:close/>
                <a:moveTo>
                  <a:pt x="1171303" y="1323703"/>
                </a:moveTo>
                <a:lnTo>
                  <a:pt x="2342606" y="2495007"/>
                </a:lnTo>
                <a:lnTo>
                  <a:pt x="1171303" y="3666309"/>
                </a:lnTo>
                <a:lnTo>
                  <a:pt x="0" y="2495007"/>
                </a:lnTo>
                <a:close/>
                <a:moveTo>
                  <a:pt x="5077099" y="0"/>
                </a:moveTo>
                <a:lnTo>
                  <a:pt x="6248402" y="1171303"/>
                </a:lnTo>
                <a:lnTo>
                  <a:pt x="5077099" y="2342606"/>
                </a:lnTo>
                <a:lnTo>
                  <a:pt x="3905796" y="1171303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</p:cSld>
  <p:clrMapOvr>
    <a:masterClrMapping/>
  </p:clrMapOvr>
  <p:transition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0338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6455343" y="764189"/>
            <a:ext cx="2319231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307483" y="764189"/>
            <a:ext cx="2319231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5" name="Frame 4"/>
          <p:cNvSpPr/>
          <p:nvPr userDrawn="1"/>
        </p:nvSpPr>
        <p:spPr>
          <a:xfrm>
            <a:off x="6253046" y="549958"/>
            <a:ext cx="2723823" cy="2723822"/>
          </a:xfrm>
          <a:prstGeom prst="frame">
            <a:avLst>
              <a:gd name="adj1" fmla="val 16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 userDrawn="1"/>
        </p:nvSpPr>
        <p:spPr>
          <a:xfrm>
            <a:off x="9105186" y="549958"/>
            <a:ext cx="2723823" cy="2723822"/>
          </a:xfrm>
          <a:prstGeom prst="frame">
            <a:avLst>
              <a:gd name="adj1" fmla="val 16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373925"/>
            <a:ext cx="12192000" cy="3295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mond 5"/>
          <p:cNvSpPr/>
          <p:nvPr userDrawn="1"/>
        </p:nvSpPr>
        <p:spPr>
          <a:xfrm>
            <a:off x="1210827" y="1522327"/>
            <a:ext cx="4999055" cy="4999055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502419" y="1620297"/>
            <a:ext cx="4803112" cy="4803112"/>
          </a:xfrm>
          <a:custGeom>
            <a:avLst/>
            <a:gdLst>
              <a:gd name="connsiteX0" fmla="*/ 2190541 w 4381081"/>
              <a:gd name="connsiteY0" fmla="*/ 0 h 4381081"/>
              <a:gd name="connsiteX1" fmla="*/ 4381081 w 4381081"/>
              <a:gd name="connsiteY1" fmla="*/ 2190541 h 4381081"/>
              <a:gd name="connsiteX2" fmla="*/ 2190541 w 4381081"/>
              <a:gd name="connsiteY2" fmla="*/ 4381081 h 4381081"/>
              <a:gd name="connsiteX3" fmla="*/ 0 w 4381081"/>
              <a:gd name="connsiteY3" fmla="*/ 2190541 h 438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1081" h="4381081">
                <a:moveTo>
                  <a:pt x="2190541" y="0"/>
                </a:moveTo>
                <a:lnTo>
                  <a:pt x="4381081" y="2190541"/>
                </a:lnTo>
                <a:lnTo>
                  <a:pt x="2190541" y="4381081"/>
                </a:lnTo>
                <a:lnTo>
                  <a:pt x="0" y="219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  <p:transition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  <a:endParaRPr lang="en-US" altLang="ko-KR" dirty="0"/>
          </a:p>
        </p:txBody>
      </p:sp>
    </p:spTree>
  </p:cSld>
  <p:clrMapOvr>
    <a:masterClrMapping/>
  </p:clrMapOvr>
  <p:transition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  <a:endParaRPr lang="en-US" altLang="ko-KR" dirty="0"/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1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4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8" y="1276654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440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29" y="4450325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PPT TEMPLATES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859280"/>
            <a:ext cx="8534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92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29000"/>
            <a:ext cx="8534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pPr>
              <a:defRPr/>
            </a:pPr>
            <a:fld id="{0A1C16B4-D5C4-4B69-9734-B245F4824513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D4EB91-1E37-477A-8C28-7AA6FA96735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3A6859-EB50-4A94-803C-B34715FC3910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264820-6177-4395-8F4F-B08FBD41714F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2BF91B-C02E-48E9-86CD-F51E37E6A6C7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0A1DC-A8F9-4F49-B172-197305A5A528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3410268"/>
            <a:ext cx="83312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1503680"/>
            <a:ext cx="83312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2438400"/>
            <a:ext cx="41656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DE7A4-1F49-4B39-AF19-71C63F241605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469F6-9EE5-42C5-995E-37AF7C32270D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7600" y="2438400"/>
            <a:ext cx="41656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800" y="2819400"/>
            <a:ext cx="4165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7600" y="2819400"/>
            <a:ext cx="4165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362201"/>
            <a:ext cx="416771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359152"/>
            <a:ext cx="4169833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AB2A9D-3506-497D-AAD1-94F36CC8DA40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BE9C1B-004C-4D11-9661-0DFD80242911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8D0B3A-BB06-4730-9810-3CA9A9743AAF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D294D4-C0D5-4298-AC26-63EE939749AE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506ED5-17A8-4A2F-8B85-19E1B153E98C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935419-8352-4312-BAFA-3F844101D1B4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2" y="1676400"/>
            <a:ext cx="37591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2" y="2275840"/>
            <a:ext cx="37591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FC863D-F63A-40A6-9033-E277DCDC8A14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03EC5-3902-4239-AE93-03E924FA9709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800" y="1676400"/>
            <a:ext cx="43688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720" y="1847088"/>
            <a:ext cx="4120896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1676400"/>
            <a:ext cx="37592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1905000"/>
            <a:ext cx="39624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2276856"/>
            <a:ext cx="37592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CFF13E-A2D2-4BA4-AC5D-55FFD028D4CC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4C015-0C08-4D4C-8651-62D2761BF3CF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860E9D-ACFE-4C0F-AA5E-16A3C364666D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6917E8-02DB-4648-BA19-C16B49F06E01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09041"/>
            <a:ext cx="17272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1219200"/>
            <a:ext cx="69088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4BBCE5-6254-486E-94E5-398594B7EEF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F7DDCE-2C66-4083-A140-7E21E94E277F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6" Type="http://schemas.openxmlformats.org/officeDocument/2006/relationships/theme" Target="../theme/theme1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ransition>
    <p:zo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>
    <p:zo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057401"/>
            <a:ext cx="85344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400" y="6356351"/>
            <a:ext cx="28448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CA7598-BD90-4C35-B819-BEC4A737E37D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2400" y="635635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>
              <a:solidFill>
                <a:srgbClr val="9E8E5C">
                  <a:lumMod val="60000"/>
                  <a:lumOff val="40000"/>
                </a:srgb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900160" y="63642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4B2CFD-2FCB-44B1-8EB0-123CFD18F85D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anose="05000000000000000000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s://ladang-ternakan-kelulut.business.site/" TargetMode="External"/><Relationship Id="rId4" Type="http://schemas.openxmlformats.org/officeDocument/2006/relationships/hyperlink" Target="mailto:ladangternakankelulut@gmail.com" TargetMode="External"/><Relationship Id="rId3" Type="http://schemas.openxmlformats.org/officeDocument/2006/relationships/hyperlink" Target="http://www.ladangternakankelulut.com/" TargetMode="Externa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hyperlink" Target="https://g.page/ladang-ternakan-kelulut?share" TargetMode="Externa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6.pn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9" Type="http://schemas.microsoft.com/office/2007/relationships/media" Target="../media/media3.wmv"/><Relationship Id="rId8" Type="http://schemas.openxmlformats.org/officeDocument/2006/relationships/video" Target="../media/media3.wmv"/><Relationship Id="rId7" Type="http://schemas.openxmlformats.org/officeDocument/2006/relationships/image" Target="../media/image52.png"/><Relationship Id="rId6" Type="http://schemas.microsoft.com/office/2007/relationships/media" Target="../media/media2.mp4"/><Relationship Id="rId5" Type="http://schemas.openxmlformats.org/officeDocument/2006/relationships/video" Target="../media/media2.mp4"/><Relationship Id="rId4" Type="http://schemas.openxmlformats.org/officeDocument/2006/relationships/image" Target="../media/image51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53.png"/><Relationship Id="rId1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5.png"/><Relationship Id="rId2" Type="http://schemas.openxmlformats.org/officeDocument/2006/relationships/image" Target="../media/image32.jpeg"/><Relationship Id="rId1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1.jpeg"/><Relationship Id="rId1" Type="http://schemas.openxmlformats.org/officeDocument/2006/relationships/hyperlink" Target="https://trubus.id/madu-itama-omzet-rp7-juta-dari-teras-rumah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2.jpeg"/><Relationship Id="rId1" Type="http://schemas.openxmlformats.org/officeDocument/2006/relationships/hyperlink" Target="https://ladangternakankelulut.com/toko/" TargetMode="Externa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3.xml"/><Relationship Id="rId2" Type="http://schemas.openxmlformats.org/officeDocument/2006/relationships/image" Target="../media/image64.GIF"/><Relationship Id="rId1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031430" y="2521548"/>
            <a:ext cx="4904045" cy="3657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/>
          <p:cNvSpPr/>
          <p:nvPr/>
        </p:nvSpPr>
        <p:spPr>
          <a:xfrm>
            <a:off x="7031430" y="2426334"/>
            <a:ext cx="4904045" cy="3485735"/>
          </a:xfrm>
          <a:prstGeom prst="frame">
            <a:avLst>
              <a:gd name="adj1" fmla="val 11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2720" y="5610681"/>
            <a:ext cx="412908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</a:rPr>
              <a:t>SEKRETARIS  KTH. TUAH HIMBA</a:t>
            </a:r>
            <a:endParaRPr lang="en-US" dirty="0" smtClean="0">
              <a:ln>
                <a:solidFill>
                  <a:schemeClr val="tx1"/>
                </a:solidFill>
              </a:ln>
            </a:endParaRPr>
          </a:p>
          <a:p>
            <a:r>
              <a:rPr lang="en-US" sz="2800" dirty="0" err="1" smtClean="0">
                <a:ln>
                  <a:solidFill>
                    <a:schemeClr val="tx1"/>
                  </a:solidFill>
                </a:ln>
              </a:rPr>
              <a:t>Nama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</a:rPr>
              <a:t> :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</a:rPr>
              <a:t>Suwondo,S.E.,S.H.</a:t>
            </a:r>
            <a:endParaRPr lang="en-US" sz="2800" dirty="0" smtClean="0">
              <a:ln>
                <a:solidFill>
                  <a:schemeClr val="tx1"/>
                </a:solidFill>
              </a:ln>
            </a:endParaRPr>
          </a:p>
          <a:p>
            <a:r>
              <a:rPr lang="en-US" altLang="ko-KR" sz="2000" b="1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Kontak</a:t>
            </a:r>
            <a:r>
              <a:rPr lang="en-US" altLang="ko-KR" sz="2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 082158200251</a:t>
            </a:r>
            <a:endParaRPr lang="ko-KR" altLang="en-US" sz="2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: Shape 9"/>
          <p:cNvSpPr/>
          <p:nvPr/>
        </p:nvSpPr>
        <p:spPr>
          <a:xfrm>
            <a:off x="8170843" y="0"/>
            <a:ext cx="3293595" cy="6030379"/>
          </a:xfrm>
          <a:custGeom>
            <a:avLst/>
            <a:gdLst>
              <a:gd name="connsiteX0" fmla="*/ 710266 w 1925725"/>
              <a:gd name="connsiteY0" fmla="*/ 3264462 h 3525891"/>
              <a:gd name="connsiteX1" fmla="*/ 678440 w 1925725"/>
              <a:gd name="connsiteY1" fmla="*/ 3303487 h 3525891"/>
              <a:gd name="connsiteX2" fmla="*/ 675030 w 1925725"/>
              <a:gd name="connsiteY2" fmla="*/ 3320536 h 3525891"/>
              <a:gd name="connsiteX3" fmla="*/ 689048 w 1925725"/>
              <a:gd name="connsiteY3" fmla="*/ 3402754 h 3525891"/>
              <a:gd name="connsiteX4" fmla="*/ 710266 w 1925725"/>
              <a:gd name="connsiteY4" fmla="*/ 3264462 h 3525891"/>
              <a:gd name="connsiteX5" fmla="*/ 699278 w 1925725"/>
              <a:gd name="connsiteY5" fmla="*/ 2867392 h 3525891"/>
              <a:gd name="connsiteX6" fmla="*/ 692837 w 1925725"/>
              <a:gd name="connsiteY6" fmla="*/ 2873454 h 3525891"/>
              <a:gd name="connsiteX7" fmla="*/ 635626 w 1925725"/>
              <a:gd name="connsiteY7" fmla="*/ 3012504 h 3525891"/>
              <a:gd name="connsiteX8" fmla="*/ 631458 w 1925725"/>
              <a:gd name="connsiteY8" fmla="*/ 3029933 h 3525891"/>
              <a:gd name="connsiteX9" fmla="*/ 642825 w 1925725"/>
              <a:gd name="connsiteY9" fmla="*/ 3222027 h 3525891"/>
              <a:gd name="connsiteX10" fmla="*/ 664800 w 1925725"/>
              <a:gd name="connsiteY10" fmla="*/ 3296667 h 3525891"/>
              <a:gd name="connsiteX11" fmla="*/ 669725 w 1925725"/>
              <a:gd name="connsiteY11" fmla="*/ 3296667 h 3525891"/>
              <a:gd name="connsiteX12" fmla="*/ 681850 w 1925725"/>
              <a:gd name="connsiteY12" fmla="*/ 3279238 h 3525891"/>
              <a:gd name="connsiteX13" fmla="*/ 701173 w 1925725"/>
              <a:gd name="connsiteY13" fmla="*/ 3247412 h 3525891"/>
              <a:gd name="connsiteX14" fmla="*/ 708750 w 1925725"/>
              <a:gd name="connsiteY14" fmla="*/ 3230741 h 3525891"/>
              <a:gd name="connsiteX15" fmla="*/ 720117 w 1925725"/>
              <a:gd name="connsiteY15" fmla="*/ 3064411 h 3525891"/>
              <a:gd name="connsiteX16" fmla="*/ 718601 w 1925725"/>
              <a:gd name="connsiteY16" fmla="*/ 3049256 h 3525891"/>
              <a:gd name="connsiteX17" fmla="*/ 655707 w 1925725"/>
              <a:gd name="connsiteY17" fmla="*/ 3200430 h 3525891"/>
              <a:gd name="connsiteX18" fmla="*/ 651539 w 1925725"/>
              <a:gd name="connsiteY18" fmla="*/ 3191716 h 3525891"/>
              <a:gd name="connsiteX19" fmla="*/ 705719 w 1925725"/>
              <a:gd name="connsiteY19" fmla="*/ 3035237 h 3525891"/>
              <a:gd name="connsiteX20" fmla="*/ 714434 w 1925725"/>
              <a:gd name="connsiteY20" fmla="*/ 3020082 h 3525891"/>
              <a:gd name="connsiteX21" fmla="*/ 711024 w 1925725"/>
              <a:gd name="connsiteY21" fmla="*/ 2930286 h 3525891"/>
              <a:gd name="connsiteX22" fmla="*/ 699278 w 1925725"/>
              <a:gd name="connsiteY22" fmla="*/ 2867392 h 3525891"/>
              <a:gd name="connsiteX23" fmla="*/ 755353 w 1925725"/>
              <a:gd name="connsiteY23" fmla="*/ 2170625 h 3525891"/>
              <a:gd name="connsiteX24" fmla="*/ 707993 w 1925725"/>
              <a:gd name="connsiteY24" fmla="*/ 2177823 h 3525891"/>
              <a:gd name="connsiteX25" fmla="*/ 708750 w 1925725"/>
              <a:gd name="connsiteY25" fmla="*/ 2182749 h 3525891"/>
              <a:gd name="connsiteX26" fmla="*/ 756111 w 1925725"/>
              <a:gd name="connsiteY26" fmla="*/ 2176687 h 3525891"/>
              <a:gd name="connsiteX27" fmla="*/ 755353 w 1925725"/>
              <a:gd name="connsiteY27" fmla="*/ 2170625 h 3525891"/>
              <a:gd name="connsiteX28" fmla="*/ 775813 w 1925725"/>
              <a:gd name="connsiteY28" fmla="*/ 1439379 h 3525891"/>
              <a:gd name="connsiteX29" fmla="*/ 744744 w 1925725"/>
              <a:gd name="connsiteY29" fmla="*/ 1485603 h 3525891"/>
              <a:gd name="connsiteX30" fmla="*/ 696626 w 1925725"/>
              <a:gd name="connsiteY30" fmla="*/ 1592448 h 3525891"/>
              <a:gd name="connsiteX31" fmla="*/ 695868 w 1925725"/>
              <a:gd name="connsiteY31" fmla="*/ 1608361 h 3525891"/>
              <a:gd name="connsiteX32" fmla="*/ 703067 w 1925725"/>
              <a:gd name="connsiteY32" fmla="*/ 1664436 h 3525891"/>
              <a:gd name="connsiteX33" fmla="*/ 732241 w 1925725"/>
              <a:gd name="connsiteY33" fmla="*/ 1744380 h 3525891"/>
              <a:gd name="connsiteX34" fmla="*/ 737924 w 1925725"/>
              <a:gd name="connsiteY34" fmla="*/ 1716722 h 3525891"/>
              <a:gd name="connsiteX35" fmla="*/ 735272 w 1925725"/>
              <a:gd name="connsiteY35" fmla="*/ 1688306 h 3525891"/>
              <a:gd name="connsiteX36" fmla="*/ 723527 w 1925725"/>
              <a:gd name="connsiteY36" fmla="*/ 1667846 h 3525891"/>
              <a:gd name="connsiteX37" fmla="*/ 726179 w 1925725"/>
              <a:gd name="connsiteY37" fmla="*/ 1604951 h 3525891"/>
              <a:gd name="connsiteX38" fmla="*/ 798925 w 1925725"/>
              <a:gd name="connsiteY38" fmla="*/ 1572367 h 3525891"/>
              <a:gd name="connsiteX39" fmla="*/ 830372 w 1925725"/>
              <a:gd name="connsiteY39" fmla="*/ 1640566 h 3525891"/>
              <a:gd name="connsiteX40" fmla="*/ 830372 w 1925725"/>
              <a:gd name="connsiteY40" fmla="*/ 1654964 h 3525891"/>
              <a:gd name="connsiteX41" fmla="*/ 833024 w 1925725"/>
              <a:gd name="connsiteY41" fmla="*/ 1731498 h 3525891"/>
              <a:gd name="connsiteX42" fmla="*/ 839086 w 1925725"/>
              <a:gd name="connsiteY42" fmla="*/ 1732635 h 3525891"/>
              <a:gd name="connsiteX43" fmla="*/ 848937 w 1925725"/>
              <a:gd name="connsiteY43" fmla="*/ 1701567 h 3525891"/>
              <a:gd name="connsiteX44" fmla="*/ 847043 w 1925725"/>
              <a:gd name="connsiteY44" fmla="*/ 1596616 h 3525891"/>
              <a:gd name="connsiteX45" fmla="*/ 844012 w 1925725"/>
              <a:gd name="connsiteY45" fmla="*/ 1583355 h 3525891"/>
              <a:gd name="connsiteX46" fmla="*/ 801956 w 1925725"/>
              <a:gd name="connsiteY46" fmla="*/ 1485603 h 3525891"/>
              <a:gd name="connsiteX47" fmla="*/ 775813 w 1925725"/>
              <a:gd name="connsiteY47" fmla="*/ 1439379 h 3525891"/>
              <a:gd name="connsiteX48" fmla="*/ 185891 w 1925725"/>
              <a:gd name="connsiteY48" fmla="*/ 1250695 h 3525891"/>
              <a:gd name="connsiteX49" fmla="*/ 166568 w 1925725"/>
              <a:gd name="connsiteY49" fmla="*/ 1282522 h 3525891"/>
              <a:gd name="connsiteX50" fmla="*/ 185891 w 1925725"/>
              <a:gd name="connsiteY50" fmla="*/ 1250695 h 3525891"/>
              <a:gd name="connsiteX51" fmla="*/ 186270 w 1925725"/>
              <a:gd name="connsiteY51" fmla="*/ 1249938 h 3525891"/>
              <a:gd name="connsiteX52" fmla="*/ 186270 w 1925725"/>
              <a:gd name="connsiteY52" fmla="*/ 1250696 h 3525891"/>
              <a:gd name="connsiteX53" fmla="*/ 185891 w 1925725"/>
              <a:gd name="connsiteY53" fmla="*/ 1250317 h 3525891"/>
              <a:gd name="connsiteX54" fmla="*/ 186270 w 1925725"/>
              <a:gd name="connsiteY54" fmla="*/ 1249938 h 3525891"/>
              <a:gd name="connsiteX55" fmla="*/ 141183 w 1925725"/>
              <a:gd name="connsiteY55" fmla="*/ 1244539 h 3525891"/>
              <a:gd name="connsiteX56" fmla="*/ 165432 w 1925725"/>
              <a:gd name="connsiteY56" fmla="*/ 1248801 h 3525891"/>
              <a:gd name="connsiteX57" fmla="*/ 126028 w 1925725"/>
              <a:gd name="connsiteY57" fmla="*/ 1257895 h 3525891"/>
              <a:gd name="connsiteX58" fmla="*/ 141183 w 1925725"/>
              <a:gd name="connsiteY58" fmla="*/ 1244539 h 3525891"/>
              <a:gd name="connsiteX59" fmla="*/ 152170 w 1925725"/>
              <a:gd name="connsiteY59" fmla="*/ 1227205 h 3525891"/>
              <a:gd name="connsiteX60" fmla="*/ 170737 w 1925725"/>
              <a:gd name="connsiteY60" fmla="*/ 1233267 h 3525891"/>
              <a:gd name="connsiteX61" fmla="*/ 183240 w 1925725"/>
              <a:gd name="connsiteY61" fmla="*/ 1236677 h 3525891"/>
              <a:gd name="connsiteX62" fmla="*/ 165811 w 1925725"/>
              <a:gd name="connsiteY62" fmla="*/ 1248423 h 3525891"/>
              <a:gd name="connsiteX63" fmla="*/ 165810 w 1925725"/>
              <a:gd name="connsiteY63" fmla="*/ 1248423 h 3525891"/>
              <a:gd name="connsiteX64" fmla="*/ 150276 w 1925725"/>
              <a:gd name="connsiteY64" fmla="*/ 1231373 h 3525891"/>
              <a:gd name="connsiteX65" fmla="*/ 152170 w 1925725"/>
              <a:gd name="connsiteY65" fmla="*/ 1227205 h 3525891"/>
              <a:gd name="connsiteX66" fmla="*/ 210518 w 1925725"/>
              <a:gd name="connsiteY66" fmla="*/ 1186285 h 3525891"/>
              <a:gd name="connsiteX67" fmla="*/ 192332 w 1925725"/>
              <a:gd name="connsiteY67" fmla="*/ 1205987 h 3525891"/>
              <a:gd name="connsiteX68" fmla="*/ 204077 w 1925725"/>
              <a:gd name="connsiteY68" fmla="*/ 1219248 h 3525891"/>
              <a:gd name="connsiteX69" fmla="*/ 223021 w 1925725"/>
              <a:gd name="connsiteY69" fmla="*/ 1203335 h 3525891"/>
              <a:gd name="connsiteX70" fmla="*/ 207108 w 1925725"/>
              <a:gd name="connsiteY70" fmla="*/ 1196515 h 3525891"/>
              <a:gd name="connsiteX71" fmla="*/ 213170 w 1925725"/>
              <a:gd name="connsiteY71" fmla="*/ 1188558 h 3525891"/>
              <a:gd name="connsiteX72" fmla="*/ 210518 w 1925725"/>
              <a:gd name="connsiteY72" fmla="*/ 1186285 h 3525891"/>
              <a:gd name="connsiteX73" fmla="*/ 680334 w 1925725"/>
              <a:gd name="connsiteY73" fmla="*/ 1154080 h 3525891"/>
              <a:gd name="connsiteX74" fmla="*/ 692079 w 1925725"/>
              <a:gd name="connsiteY74" fmla="*/ 1195757 h 3525891"/>
              <a:gd name="connsiteX75" fmla="*/ 680334 w 1925725"/>
              <a:gd name="connsiteY75" fmla="*/ 1154080 h 3525891"/>
              <a:gd name="connsiteX76" fmla="*/ 857652 w 1925725"/>
              <a:gd name="connsiteY76" fmla="*/ 1107098 h 3525891"/>
              <a:gd name="connsiteX77" fmla="*/ 824689 w 1925725"/>
              <a:gd name="connsiteY77" fmla="*/ 1126800 h 3525891"/>
              <a:gd name="connsiteX78" fmla="*/ 784148 w 1925725"/>
              <a:gd name="connsiteY78" fmla="*/ 1206745 h 3525891"/>
              <a:gd name="connsiteX79" fmla="*/ 777328 w 1925725"/>
              <a:gd name="connsiteY79" fmla="*/ 1234403 h 3525891"/>
              <a:gd name="connsiteX80" fmla="*/ 781117 w 1925725"/>
              <a:gd name="connsiteY80" fmla="*/ 1235919 h 3525891"/>
              <a:gd name="connsiteX81" fmla="*/ 900844 w 1925725"/>
              <a:gd name="connsiteY81" fmla="*/ 1139682 h 3525891"/>
              <a:gd name="connsiteX82" fmla="*/ 857652 w 1925725"/>
              <a:gd name="connsiteY82" fmla="*/ 1107098 h 3525891"/>
              <a:gd name="connsiteX83" fmla="*/ 911832 w 1925725"/>
              <a:gd name="connsiteY83" fmla="*/ 1091943 h 3525891"/>
              <a:gd name="connsiteX84" fmla="*/ 895161 w 1925725"/>
              <a:gd name="connsiteY84" fmla="*/ 1098384 h 3525891"/>
              <a:gd name="connsiteX85" fmla="*/ 909559 w 1925725"/>
              <a:gd name="connsiteY85" fmla="*/ 1114297 h 3525891"/>
              <a:gd name="connsiteX86" fmla="*/ 911832 w 1925725"/>
              <a:gd name="connsiteY86" fmla="*/ 1091943 h 3525891"/>
              <a:gd name="connsiteX87" fmla="*/ 996702 w 1925725"/>
              <a:gd name="connsiteY87" fmla="*/ 1057085 h 3525891"/>
              <a:gd name="connsiteX88" fmla="*/ 919031 w 1925725"/>
              <a:gd name="connsiteY88" fmla="*/ 1091185 h 3525891"/>
              <a:gd name="connsiteX89" fmla="*/ 920546 w 1925725"/>
              <a:gd name="connsiteY89" fmla="*/ 1094216 h 3525891"/>
              <a:gd name="connsiteX90" fmla="*/ 950099 w 1925725"/>
              <a:gd name="connsiteY90" fmla="*/ 1089291 h 3525891"/>
              <a:gd name="connsiteX91" fmla="*/ 917515 w 1925725"/>
              <a:gd name="connsiteY91" fmla="*/ 1117328 h 3525891"/>
              <a:gd name="connsiteX92" fmla="*/ 914105 w 1925725"/>
              <a:gd name="connsiteY92" fmla="*/ 1133241 h 3525891"/>
              <a:gd name="connsiteX93" fmla="*/ 981168 w 1925725"/>
              <a:gd name="connsiteY93" fmla="*/ 1105583 h 3525891"/>
              <a:gd name="connsiteX94" fmla="*/ 990261 w 1925725"/>
              <a:gd name="connsiteY94" fmla="*/ 1098384 h 3525891"/>
              <a:gd name="connsiteX95" fmla="*/ 996702 w 1925725"/>
              <a:gd name="connsiteY95" fmla="*/ 1057085 h 3525891"/>
              <a:gd name="connsiteX96" fmla="*/ 776950 w 1925725"/>
              <a:gd name="connsiteY96" fmla="*/ 950241 h 3525891"/>
              <a:gd name="connsiteX97" fmla="*/ 777708 w 1925725"/>
              <a:gd name="connsiteY97" fmla="*/ 951378 h 3525891"/>
              <a:gd name="connsiteX98" fmla="*/ 776571 w 1925725"/>
              <a:gd name="connsiteY98" fmla="*/ 950620 h 3525891"/>
              <a:gd name="connsiteX99" fmla="*/ 776950 w 1925725"/>
              <a:gd name="connsiteY99" fmla="*/ 950241 h 3525891"/>
              <a:gd name="connsiteX100" fmla="*/ 1763942 w 1925725"/>
              <a:gd name="connsiteY100" fmla="*/ 446704 h 3525891"/>
              <a:gd name="connsiteX101" fmla="*/ 1738177 w 1925725"/>
              <a:gd name="connsiteY101" fmla="*/ 506189 h 3525891"/>
              <a:gd name="connsiteX102" fmla="*/ 1740451 w 1925725"/>
              <a:gd name="connsiteY102" fmla="*/ 508083 h 3525891"/>
              <a:gd name="connsiteX103" fmla="*/ 1775308 w 1925725"/>
              <a:gd name="connsiteY103" fmla="*/ 486487 h 3525891"/>
              <a:gd name="connsiteX104" fmla="*/ 1763942 w 1925725"/>
              <a:gd name="connsiteY104" fmla="*/ 446704 h 3525891"/>
              <a:gd name="connsiteX105" fmla="*/ 1543810 w 1925725"/>
              <a:gd name="connsiteY105" fmla="*/ 444431 h 3525891"/>
              <a:gd name="connsiteX106" fmla="*/ 1518804 w 1925725"/>
              <a:gd name="connsiteY106" fmla="*/ 447841 h 3525891"/>
              <a:gd name="connsiteX107" fmla="*/ 1539642 w 1925725"/>
              <a:gd name="connsiteY107" fmla="*/ 464890 h 3525891"/>
              <a:gd name="connsiteX108" fmla="*/ 1543810 w 1925725"/>
              <a:gd name="connsiteY108" fmla="*/ 444431 h 3525891"/>
              <a:gd name="connsiteX109" fmla="*/ 118828 w 1925725"/>
              <a:gd name="connsiteY109" fmla="*/ 430791 h 3525891"/>
              <a:gd name="connsiteX110" fmla="*/ 105189 w 1925725"/>
              <a:gd name="connsiteY110" fmla="*/ 449735 h 3525891"/>
              <a:gd name="connsiteX111" fmla="*/ 123375 w 1925725"/>
              <a:gd name="connsiteY111" fmla="*/ 472468 h 3525891"/>
              <a:gd name="connsiteX112" fmla="*/ 125648 w 1925725"/>
              <a:gd name="connsiteY112" fmla="*/ 470952 h 3525891"/>
              <a:gd name="connsiteX113" fmla="*/ 118828 w 1925725"/>
              <a:gd name="connsiteY113" fmla="*/ 430791 h 3525891"/>
              <a:gd name="connsiteX114" fmla="*/ 128301 w 1925725"/>
              <a:gd name="connsiteY114" fmla="*/ 333797 h 3525891"/>
              <a:gd name="connsiteX115" fmla="*/ 109356 w 1925725"/>
              <a:gd name="connsiteY115" fmla="*/ 366381 h 3525891"/>
              <a:gd name="connsiteX116" fmla="*/ 113524 w 1925725"/>
              <a:gd name="connsiteY116" fmla="*/ 376989 h 3525891"/>
              <a:gd name="connsiteX117" fmla="*/ 119965 w 1925725"/>
              <a:gd name="connsiteY117" fmla="*/ 358045 h 3525891"/>
              <a:gd name="connsiteX118" fmla="*/ 139288 w 1925725"/>
              <a:gd name="connsiteY118" fmla="*/ 380020 h 3525891"/>
              <a:gd name="connsiteX119" fmla="*/ 153307 w 1925725"/>
              <a:gd name="connsiteY119" fmla="*/ 344026 h 3525891"/>
              <a:gd name="connsiteX120" fmla="*/ 128301 w 1925725"/>
              <a:gd name="connsiteY120" fmla="*/ 333797 h 3525891"/>
              <a:gd name="connsiteX121" fmla="*/ 1779855 w 1925725"/>
              <a:gd name="connsiteY121" fmla="*/ 330387 h 3525891"/>
              <a:gd name="connsiteX122" fmla="*/ 1740830 w 1925725"/>
              <a:gd name="connsiteY122" fmla="*/ 336449 h 3525891"/>
              <a:gd name="connsiteX123" fmla="*/ 1744240 w 1925725"/>
              <a:gd name="connsiteY123" fmla="*/ 360697 h 3525891"/>
              <a:gd name="connsiteX124" fmla="*/ 1748786 w 1925725"/>
              <a:gd name="connsiteY124" fmla="*/ 385704 h 3525891"/>
              <a:gd name="connsiteX125" fmla="*/ 1780233 w 1925725"/>
              <a:gd name="connsiteY125" fmla="*/ 363349 h 3525891"/>
              <a:gd name="connsiteX126" fmla="*/ 1780233 w 1925725"/>
              <a:gd name="connsiteY126" fmla="*/ 393281 h 3525891"/>
              <a:gd name="connsiteX127" fmla="*/ 1794252 w 1925725"/>
              <a:gd name="connsiteY127" fmla="*/ 370927 h 3525891"/>
              <a:gd name="connsiteX128" fmla="*/ 1779855 w 1925725"/>
              <a:gd name="connsiteY128" fmla="*/ 330387 h 3525891"/>
              <a:gd name="connsiteX129" fmla="*/ 764825 w 1925725"/>
              <a:gd name="connsiteY129" fmla="*/ 153827 h 3525891"/>
              <a:gd name="connsiteX130" fmla="*/ 740955 w 1925725"/>
              <a:gd name="connsiteY130" fmla="*/ 160268 h 3525891"/>
              <a:gd name="connsiteX131" fmla="*/ 743987 w 1925725"/>
              <a:gd name="connsiteY131" fmla="*/ 189442 h 3525891"/>
              <a:gd name="connsiteX132" fmla="*/ 764825 w 1925725"/>
              <a:gd name="connsiteY132" fmla="*/ 153827 h 3525891"/>
              <a:gd name="connsiteX133" fmla="*/ 830372 w 1925725"/>
              <a:gd name="connsiteY133" fmla="*/ 90553 h 3525891"/>
              <a:gd name="connsiteX134" fmla="*/ 801198 w 1925725"/>
              <a:gd name="connsiteY134" fmla="*/ 100783 h 3525891"/>
              <a:gd name="connsiteX135" fmla="*/ 799304 w 1925725"/>
              <a:gd name="connsiteY135" fmla="*/ 97373 h 3525891"/>
              <a:gd name="connsiteX136" fmla="*/ 794378 w 1925725"/>
              <a:gd name="connsiteY136" fmla="*/ 112528 h 3525891"/>
              <a:gd name="connsiteX137" fmla="*/ 809912 w 1925725"/>
              <a:gd name="connsiteY137" fmla="*/ 102677 h 3525891"/>
              <a:gd name="connsiteX138" fmla="*/ 809912 w 1925725"/>
              <a:gd name="connsiteY138" fmla="*/ 130336 h 3525891"/>
              <a:gd name="connsiteX139" fmla="*/ 842496 w 1925725"/>
              <a:gd name="connsiteY139" fmla="*/ 112907 h 3525891"/>
              <a:gd name="connsiteX140" fmla="*/ 830372 w 1925725"/>
              <a:gd name="connsiteY140" fmla="*/ 90553 h 3525891"/>
              <a:gd name="connsiteX141" fmla="*/ 819763 w 1925725"/>
              <a:gd name="connsiteY141" fmla="*/ 0 h 3525891"/>
              <a:gd name="connsiteX142" fmla="*/ 815974 w 1925725"/>
              <a:gd name="connsiteY142" fmla="*/ 52665 h 3525891"/>
              <a:gd name="connsiteX143" fmla="*/ 808776 w 1925725"/>
              <a:gd name="connsiteY143" fmla="*/ 69336 h 3525891"/>
              <a:gd name="connsiteX144" fmla="*/ 850832 w 1925725"/>
              <a:gd name="connsiteY144" fmla="*/ 39783 h 3525891"/>
              <a:gd name="connsiteX145" fmla="*/ 867124 w 1925725"/>
              <a:gd name="connsiteY145" fmla="*/ 95858 h 3525891"/>
              <a:gd name="connsiteX146" fmla="*/ 884174 w 1925725"/>
              <a:gd name="connsiteY146" fmla="*/ 83354 h 3525891"/>
              <a:gd name="connsiteX147" fmla="*/ 882658 w 1925725"/>
              <a:gd name="connsiteY147" fmla="*/ 42435 h 3525891"/>
              <a:gd name="connsiteX148" fmla="*/ 900844 w 1925725"/>
              <a:gd name="connsiteY148" fmla="*/ 73503 h 3525891"/>
              <a:gd name="connsiteX149" fmla="*/ 936838 w 1925725"/>
              <a:gd name="connsiteY149" fmla="*/ 23870 h 3525891"/>
              <a:gd name="connsiteX150" fmla="*/ 928124 w 1925725"/>
              <a:gd name="connsiteY150" fmla="*/ 57590 h 3525891"/>
              <a:gd name="connsiteX151" fmla="*/ 915621 w 1925725"/>
              <a:gd name="connsiteY151" fmla="*/ 68957 h 3525891"/>
              <a:gd name="connsiteX152" fmla="*/ 872428 w 1925725"/>
              <a:gd name="connsiteY152" fmla="*/ 97752 h 3525891"/>
              <a:gd name="connsiteX153" fmla="*/ 901981 w 1925725"/>
              <a:gd name="connsiteY153" fmla="*/ 92827 h 3525891"/>
              <a:gd name="connsiteX154" fmla="*/ 928503 w 1925725"/>
              <a:gd name="connsiteY154" fmla="*/ 87522 h 3525891"/>
              <a:gd name="connsiteX155" fmla="*/ 945932 w 1925725"/>
              <a:gd name="connsiteY155" fmla="*/ 91690 h 3525891"/>
              <a:gd name="connsiteX156" fmla="*/ 896677 w 1925725"/>
              <a:gd name="connsiteY156" fmla="*/ 107982 h 3525891"/>
              <a:gd name="connsiteX157" fmla="*/ 859546 w 1925725"/>
              <a:gd name="connsiteY157" fmla="*/ 107224 h 3525891"/>
              <a:gd name="connsiteX158" fmla="*/ 901981 w 1925725"/>
              <a:gd name="connsiteY158" fmla="*/ 126168 h 3525891"/>
              <a:gd name="connsiteX159" fmla="*/ 834161 w 1925725"/>
              <a:gd name="connsiteY159" fmla="*/ 139808 h 3525891"/>
              <a:gd name="connsiteX160" fmla="*/ 842117 w 1925725"/>
              <a:gd name="connsiteY160" fmla="*/ 152690 h 3525891"/>
              <a:gd name="connsiteX161" fmla="*/ 799304 w 1925725"/>
              <a:gd name="connsiteY161" fmla="*/ 140187 h 3525891"/>
              <a:gd name="connsiteX162" fmla="*/ 761794 w 1925725"/>
              <a:gd name="connsiteY162" fmla="*/ 173150 h 3525891"/>
              <a:gd name="connsiteX163" fmla="*/ 734893 w 1925725"/>
              <a:gd name="connsiteY163" fmla="*/ 227330 h 3525891"/>
              <a:gd name="connsiteX164" fmla="*/ 723906 w 1925725"/>
              <a:gd name="connsiteY164" fmla="*/ 298181 h 3525891"/>
              <a:gd name="connsiteX165" fmla="*/ 735272 w 1925725"/>
              <a:gd name="connsiteY165" fmla="*/ 362213 h 3525891"/>
              <a:gd name="connsiteX166" fmla="*/ 765204 w 1925725"/>
              <a:gd name="connsiteY166" fmla="*/ 326598 h 3525891"/>
              <a:gd name="connsiteX167" fmla="*/ 746639 w 1925725"/>
              <a:gd name="connsiteY167" fmla="*/ 295529 h 3525891"/>
              <a:gd name="connsiteX168" fmla="*/ 750428 w 1925725"/>
              <a:gd name="connsiteY168" fmla="*/ 291362 h 3525891"/>
              <a:gd name="connsiteX169" fmla="*/ 773539 w 1925725"/>
              <a:gd name="connsiteY169" fmla="*/ 301970 h 3525891"/>
              <a:gd name="connsiteX170" fmla="*/ 779223 w 1925725"/>
              <a:gd name="connsiteY170" fmla="*/ 286057 h 3525891"/>
              <a:gd name="connsiteX171" fmla="*/ 752322 w 1925725"/>
              <a:gd name="connsiteY171" fmla="*/ 217858 h 3525891"/>
              <a:gd name="connsiteX172" fmla="*/ 783769 w 1925725"/>
              <a:gd name="connsiteY172" fmla="*/ 241728 h 3525891"/>
              <a:gd name="connsiteX173" fmla="*/ 779602 w 1925725"/>
              <a:gd name="connsiteY173" fmla="*/ 211417 h 3525891"/>
              <a:gd name="connsiteX174" fmla="*/ 795894 w 1925725"/>
              <a:gd name="connsiteY174" fmla="*/ 183759 h 3525891"/>
              <a:gd name="connsiteX175" fmla="*/ 800440 w 1925725"/>
              <a:gd name="connsiteY175" fmla="*/ 184516 h 3525891"/>
              <a:gd name="connsiteX176" fmla="*/ 808018 w 1925725"/>
              <a:gd name="connsiteY176" fmla="*/ 212933 h 3525891"/>
              <a:gd name="connsiteX177" fmla="*/ 841739 w 1925725"/>
              <a:gd name="connsiteY177" fmla="*/ 203461 h 3525891"/>
              <a:gd name="connsiteX178" fmla="*/ 794757 w 1925725"/>
              <a:gd name="connsiteY178" fmla="*/ 256125 h 3525891"/>
              <a:gd name="connsiteX179" fmla="*/ 793241 w 1925725"/>
              <a:gd name="connsiteY179" fmla="*/ 275827 h 3525891"/>
              <a:gd name="connsiteX180" fmla="*/ 829614 w 1925725"/>
              <a:gd name="connsiteY180" fmla="*/ 275827 h 3525891"/>
              <a:gd name="connsiteX181" fmla="*/ 779602 w 1925725"/>
              <a:gd name="connsiteY181" fmla="*/ 307654 h 3525891"/>
              <a:gd name="connsiteX182" fmla="*/ 776571 w 1925725"/>
              <a:gd name="connsiteY182" fmla="*/ 334175 h 3525891"/>
              <a:gd name="connsiteX183" fmla="*/ 779981 w 1925725"/>
              <a:gd name="connsiteY183" fmla="*/ 336449 h 3525891"/>
              <a:gd name="connsiteX184" fmla="*/ 856515 w 1925725"/>
              <a:gd name="connsiteY184" fmla="*/ 269765 h 3525891"/>
              <a:gd name="connsiteX185" fmla="*/ 881521 w 1925725"/>
              <a:gd name="connsiteY185" fmla="*/ 201187 h 3525891"/>
              <a:gd name="connsiteX186" fmla="*/ 886826 w 1925725"/>
              <a:gd name="connsiteY186" fmla="*/ 218237 h 3525891"/>
              <a:gd name="connsiteX187" fmla="*/ 966770 w 1925725"/>
              <a:gd name="connsiteY187" fmla="*/ 206870 h 3525891"/>
              <a:gd name="connsiteX188" fmla="*/ 924335 w 1925725"/>
              <a:gd name="connsiteY188" fmla="*/ 247790 h 3525891"/>
              <a:gd name="connsiteX189" fmla="*/ 890993 w 1925725"/>
              <a:gd name="connsiteY189" fmla="*/ 237560 h 3525891"/>
              <a:gd name="connsiteX190" fmla="*/ 883416 w 1925725"/>
              <a:gd name="connsiteY190" fmla="*/ 250442 h 3525891"/>
              <a:gd name="connsiteX191" fmla="*/ 937596 w 1925725"/>
              <a:gd name="connsiteY191" fmla="*/ 271660 h 3525891"/>
              <a:gd name="connsiteX192" fmla="*/ 884552 w 1925725"/>
              <a:gd name="connsiteY192" fmla="*/ 293256 h 3525891"/>
              <a:gd name="connsiteX193" fmla="*/ 845906 w 1925725"/>
              <a:gd name="connsiteY193" fmla="*/ 313716 h 3525891"/>
              <a:gd name="connsiteX194" fmla="*/ 878111 w 1925725"/>
              <a:gd name="connsiteY194" fmla="*/ 349710 h 3525891"/>
              <a:gd name="connsiteX195" fmla="*/ 807639 w 1925725"/>
              <a:gd name="connsiteY195" fmla="*/ 326977 h 3525891"/>
              <a:gd name="connsiteX196" fmla="*/ 689048 w 1925725"/>
              <a:gd name="connsiteY196" fmla="*/ 436095 h 3525891"/>
              <a:gd name="connsiteX197" fmla="*/ 798167 w 1925725"/>
              <a:gd name="connsiteY197" fmla="*/ 412983 h 3525891"/>
              <a:gd name="connsiteX198" fmla="*/ 838329 w 1925725"/>
              <a:gd name="connsiteY198" fmla="*/ 368275 h 3525891"/>
              <a:gd name="connsiteX199" fmla="*/ 831509 w 1925725"/>
              <a:gd name="connsiteY199" fmla="*/ 402374 h 3525891"/>
              <a:gd name="connsiteX200" fmla="*/ 844770 w 1925725"/>
              <a:gd name="connsiteY200" fmla="*/ 401238 h 3525891"/>
              <a:gd name="connsiteX201" fmla="*/ 895540 w 1925725"/>
              <a:gd name="connsiteY201" fmla="*/ 372064 h 3525891"/>
              <a:gd name="connsiteX202" fmla="*/ 877733 w 1925725"/>
              <a:gd name="connsiteY202" fmla="*/ 405027 h 3525891"/>
              <a:gd name="connsiteX203" fmla="*/ 901981 w 1925725"/>
              <a:gd name="connsiteY203" fmla="*/ 412604 h 3525891"/>
              <a:gd name="connsiteX204" fmla="*/ 970180 w 1925725"/>
              <a:gd name="connsiteY204" fmla="*/ 384188 h 3525891"/>
              <a:gd name="connsiteX205" fmla="*/ 942522 w 1925725"/>
              <a:gd name="connsiteY205" fmla="*/ 418288 h 3525891"/>
              <a:gd name="connsiteX206" fmla="*/ 977758 w 1925725"/>
              <a:gd name="connsiteY206" fmla="*/ 439126 h 3525891"/>
              <a:gd name="connsiteX207" fmla="*/ 976621 w 1925725"/>
              <a:gd name="connsiteY207" fmla="*/ 445567 h 3525891"/>
              <a:gd name="connsiteX208" fmla="*/ 942143 w 1925725"/>
              <a:gd name="connsiteY208" fmla="*/ 448977 h 3525891"/>
              <a:gd name="connsiteX209" fmla="*/ 928124 w 1925725"/>
              <a:gd name="connsiteY209" fmla="*/ 439505 h 3525891"/>
              <a:gd name="connsiteX210" fmla="*/ 911453 w 1925725"/>
              <a:gd name="connsiteY210" fmla="*/ 422834 h 3525891"/>
              <a:gd name="connsiteX211" fmla="*/ 908801 w 1925725"/>
              <a:gd name="connsiteY211" fmla="*/ 425486 h 3525891"/>
              <a:gd name="connsiteX212" fmla="*/ 919789 w 1925725"/>
              <a:gd name="connsiteY212" fmla="*/ 460723 h 3525891"/>
              <a:gd name="connsiteX213" fmla="*/ 866745 w 1925725"/>
              <a:gd name="connsiteY213" fmla="*/ 414120 h 3525891"/>
              <a:gd name="connsiteX214" fmla="*/ 854999 w 1925725"/>
              <a:gd name="connsiteY214" fmla="*/ 412604 h 3525891"/>
              <a:gd name="connsiteX215" fmla="*/ 867503 w 1925725"/>
              <a:gd name="connsiteY215" fmla="*/ 445188 h 3525891"/>
              <a:gd name="connsiteX216" fmla="*/ 826583 w 1925725"/>
              <a:gd name="connsiteY216" fmla="*/ 415635 h 3525891"/>
              <a:gd name="connsiteX217" fmla="*/ 809912 w 1925725"/>
              <a:gd name="connsiteY217" fmla="*/ 420940 h 3525891"/>
              <a:gd name="connsiteX218" fmla="*/ 793620 w 1925725"/>
              <a:gd name="connsiteY218" fmla="*/ 429654 h 3525891"/>
              <a:gd name="connsiteX219" fmla="*/ 830751 w 1925725"/>
              <a:gd name="connsiteY219" fmla="*/ 439884 h 3525891"/>
              <a:gd name="connsiteX220" fmla="*/ 830751 w 1925725"/>
              <a:gd name="connsiteY220" fmla="*/ 444809 h 3525891"/>
              <a:gd name="connsiteX221" fmla="*/ 812943 w 1925725"/>
              <a:gd name="connsiteY221" fmla="*/ 453524 h 3525891"/>
              <a:gd name="connsiteX222" fmla="*/ 847801 w 1925725"/>
              <a:gd name="connsiteY222" fmla="*/ 464890 h 3525891"/>
              <a:gd name="connsiteX223" fmla="*/ 836434 w 1925725"/>
              <a:gd name="connsiteY223" fmla="*/ 475878 h 3525891"/>
              <a:gd name="connsiteX224" fmla="*/ 846664 w 1925725"/>
              <a:gd name="connsiteY224" fmla="*/ 481561 h 3525891"/>
              <a:gd name="connsiteX225" fmla="*/ 912969 w 1925725"/>
              <a:gd name="connsiteY225" fmla="*/ 492549 h 3525891"/>
              <a:gd name="connsiteX226" fmla="*/ 869018 w 1925725"/>
              <a:gd name="connsiteY226" fmla="*/ 509220 h 3525891"/>
              <a:gd name="connsiteX227" fmla="*/ 846664 w 1925725"/>
              <a:gd name="connsiteY227" fmla="*/ 493307 h 3525891"/>
              <a:gd name="connsiteX228" fmla="*/ 837192 w 1925725"/>
              <a:gd name="connsiteY228" fmla="*/ 483456 h 3525891"/>
              <a:gd name="connsiteX229" fmla="*/ 817111 w 1925725"/>
              <a:gd name="connsiteY229" fmla="*/ 472847 h 3525891"/>
              <a:gd name="connsiteX230" fmla="*/ 804229 w 1925725"/>
              <a:gd name="connsiteY230" fmla="*/ 496716 h 3525891"/>
              <a:gd name="connsiteX231" fmla="*/ 796651 w 1925725"/>
              <a:gd name="connsiteY231" fmla="*/ 446325 h 3525891"/>
              <a:gd name="connsiteX232" fmla="*/ 779981 w 1925725"/>
              <a:gd name="connsiteY232" fmla="*/ 464132 h 3525891"/>
              <a:gd name="connsiteX233" fmla="*/ 775434 w 1925725"/>
              <a:gd name="connsiteY233" fmla="*/ 462996 h 3525891"/>
              <a:gd name="connsiteX234" fmla="*/ 778465 w 1925725"/>
              <a:gd name="connsiteY234" fmla="*/ 433443 h 3525891"/>
              <a:gd name="connsiteX235" fmla="*/ 770887 w 1925725"/>
              <a:gd name="connsiteY235" fmla="*/ 433443 h 3525891"/>
              <a:gd name="connsiteX236" fmla="*/ 687533 w 1925725"/>
              <a:gd name="connsiteY236" fmla="*/ 452008 h 3525891"/>
              <a:gd name="connsiteX237" fmla="*/ 676924 w 1925725"/>
              <a:gd name="connsiteY237" fmla="*/ 460723 h 3525891"/>
              <a:gd name="connsiteX238" fmla="*/ 638657 w 1925725"/>
              <a:gd name="connsiteY238" fmla="*/ 638040 h 3525891"/>
              <a:gd name="connsiteX239" fmla="*/ 654191 w 1925725"/>
              <a:gd name="connsiteY239" fmla="*/ 628947 h 3525891"/>
              <a:gd name="connsiteX240" fmla="*/ 669346 w 1925725"/>
              <a:gd name="connsiteY240" fmla="*/ 619854 h 3525891"/>
              <a:gd name="connsiteX241" fmla="*/ 676545 w 1925725"/>
              <a:gd name="connsiteY241" fmla="*/ 564537 h 3525891"/>
              <a:gd name="connsiteX242" fmla="*/ 681471 w 1925725"/>
              <a:gd name="connsiteY242" fmla="*/ 563400 h 3525891"/>
              <a:gd name="connsiteX243" fmla="*/ 695111 w 1925725"/>
              <a:gd name="connsiteY243" fmla="*/ 609245 h 3525891"/>
              <a:gd name="connsiteX244" fmla="*/ 715570 w 1925725"/>
              <a:gd name="connsiteY244" fmla="*/ 583102 h 3525891"/>
              <a:gd name="connsiteX245" fmla="*/ 709129 w 1925725"/>
              <a:gd name="connsiteY245" fmla="*/ 550897 h 3525891"/>
              <a:gd name="connsiteX246" fmla="*/ 714055 w 1925725"/>
              <a:gd name="connsiteY246" fmla="*/ 549381 h 3525891"/>
              <a:gd name="connsiteX247" fmla="*/ 728452 w 1925725"/>
              <a:gd name="connsiteY247" fmla="*/ 566052 h 3525891"/>
              <a:gd name="connsiteX248" fmla="*/ 731862 w 1925725"/>
              <a:gd name="connsiteY248" fmla="*/ 553549 h 3525891"/>
              <a:gd name="connsiteX249" fmla="*/ 741334 w 1925725"/>
              <a:gd name="connsiteY249" fmla="*/ 514524 h 3525891"/>
              <a:gd name="connsiteX250" fmla="*/ 750428 w 1925725"/>
              <a:gd name="connsiteY250" fmla="*/ 506189 h 3525891"/>
              <a:gd name="connsiteX251" fmla="*/ 739061 w 1925725"/>
              <a:gd name="connsiteY251" fmla="*/ 558096 h 3525891"/>
              <a:gd name="connsiteX252" fmla="*/ 725421 w 1925725"/>
              <a:gd name="connsiteY252" fmla="*/ 577798 h 3525891"/>
              <a:gd name="connsiteX253" fmla="*/ 747018 w 1925725"/>
              <a:gd name="connsiteY253" fmla="*/ 583860 h 3525891"/>
              <a:gd name="connsiteX254" fmla="*/ 728831 w 1925725"/>
              <a:gd name="connsiteY254" fmla="*/ 595605 h 3525891"/>
              <a:gd name="connsiteX255" fmla="*/ 713297 w 1925725"/>
              <a:gd name="connsiteY255" fmla="*/ 599394 h 3525891"/>
              <a:gd name="connsiteX256" fmla="*/ 760279 w 1925725"/>
              <a:gd name="connsiteY256" fmla="*/ 597121 h 3525891"/>
              <a:gd name="connsiteX257" fmla="*/ 789074 w 1925725"/>
              <a:gd name="connsiteY257" fmla="*/ 598257 h 3525891"/>
              <a:gd name="connsiteX258" fmla="*/ 754216 w 1925725"/>
              <a:gd name="connsiteY258" fmla="*/ 610382 h 3525891"/>
              <a:gd name="connsiteX259" fmla="*/ 736409 w 1925725"/>
              <a:gd name="connsiteY259" fmla="*/ 608487 h 3525891"/>
              <a:gd name="connsiteX260" fmla="*/ 757626 w 1925725"/>
              <a:gd name="connsiteY260" fmla="*/ 655090 h 3525891"/>
              <a:gd name="connsiteX261" fmla="*/ 698521 w 1925725"/>
              <a:gd name="connsiteY261" fmla="*/ 616444 h 3525891"/>
              <a:gd name="connsiteX262" fmla="*/ 676924 w 1925725"/>
              <a:gd name="connsiteY262" fmla="*/ 624400 h 3525891"/>
              <a:gd name="connsiteX263" fmla="*/ 697763 w 1925725"/>
              <a:gd name="connsiteY263" fmla="*/ 663804 h 3525891"/>
              <a:gd name="connsiteX264" fmla="*/ 651160 w 1925725"/>
              <a:gd name="connsiteY264" fmla="*/ 640313 h 3525891"/>
              <a:gd name="connsiteX265" fmla="*/ 637520 w 1925725"/>
              <a:gd name="connsiteY265" fmla="*/ 674792 h 3525891"/>
              <a:gd name="connsiteX266" fmla="*/ 634868 w 1925725"/>
              <a:gd name="connsiteY266" fmla="*/ 792246 h 3525891"/>
              <a:gd name="connsiteX267" fmla="*/ 631837 w 1925725"/>
              <a:gd name="connsiteY267" fmla="*/ 838091 h 3525891"/>
              <a:gd name="connsiteX268" fmla="*/ 652676 w 1925725"/>
              <a:gd name="connsiteY268" fmla="*/ 823693 h 3525891"/>
              <a:gd name="connsiteX269" fmla="*/ 655707 w 1925725"/>
              <a:gd name="connsiteY269" fmla="*/ 781258 h 3525891"/>
              <a:gd name="connsiteX270" fmla="*/ 667452 w 1925725"/>
              <a:gd name="connsiteY270" fmla="*/ 807401 h 3525891"/>
              <a:gd name="connsiteX271" fmla="*/ 696626 w 1925725"/>
              <a:gd name="connsiteY271" fmla="*/ 779364 h 3525891"/>
              <a:gd name="connsiteX272" fmla="*/ 698521 w 1925725"/>
              <a:gd name="connsiteY272" fmla="*/ 717227 h 3525891"/>
              <a:gd name="connsiteX273" fmla="*/ 716328 w 1925725"/>
              <a:gd name="connsiteY273" fmla="*/ 757767 h 3525891"/>
              <a:gd name="connsiteX274" fmla="*/ 742092 w 1925725"/>
              <a:gd name="connsiteY274" fmla="*/ 725562 h 3525891"/>
              <a:gd name="connsiteX275" fmla="*/ 732241 w 1925725"/>
              <a:gd name="connsiteY275" fmla="*/ 663804 h 3525891"/>
              <a:gd name="connsiteX276" fmla="*/ 757626 w 1925725"/>
              <a:gd name="connsiteY276" fmla="*/ 698283 h 3525891"/>
              <a:gd name="connsiteX277" fmla="*/ 769372 w 1925725"/>
              <a:gd name="connsiteY277" fmla="*/ 664183 h 3525891"/>
              <a:gd name="connsiteX278" fmla="*/ 772024 w 1925725"/>
              <a:gd name="connsiteY278" fmla="*/ 664183 h 3525891"/>
              <a:gd name="connsiteX279" fmla="*/ 775055 w 1925725"/>
              <a:gd name="connsiteY279" fmla="*/ 677823 h 3525891"/>
              <a:gd name="connsiteX280" fmla="*/ 818248 w 1925725"/>
              <a:gd name="connsiteY280" fmla="*/ 677823 h 3525891"/>
              <a:gd name="connsiteX281" fmla="*/ 763688 w 1925725"/>
              <a:gd name="connsiteY281" fmla="*/ 702071 h 3525891"/>
              <a:gd name="connsiteX282" fmla="*/ 738303 w 1925725"/>
              <a:gd name="connsiteY282" fmla="*/ 742233 h 3525891"/>
              <a:gd name="connsiteX283" fmla="*/ 772024 w 1925725"/>
              <a:gd name="connsiteY283" fmla="*/ 736550 h 3525891"/>
              <a:gd name="connsiteX284" fmla="*/ 779981 w 1925725"/>
              <a:gd name="connsiteY284" fmla="*/ 732003 h 3525891"/>
              <a:gd name="connsiteX285" fmla="*/ 833782 w 1925725"/>
              <a:gd name="connsiteY285" fmla="*/ 715332 h 3525891"/>
              <a:gd name="connsiteX286" fmla="*/ 808776 w 1925725"/>
              <a:gd name="connsiteY286" fmla="*/ 744506 h 3525891"/>
              <a:gd name="connsiteX287" fmla="*/ 774297 w 1925725"/>
              <a:gd name="connsiteY287" fmla="*/ 748674 h 3525891"/>
              <a:gd name="connsiteX288" fmla="*/ 791347 w 1925725"/>
              <a:gd name="connsiteY288" fmla="*/ 779364 h 3525891"/>
              <a:gd name="connsiteX289" fmla="*/ 740577 w 1925725"/>
              <a:gd name="connsiteY289" fmla="*/ 756252 h 3525891"/>
              <a:gd name="connsiteX290" fmla="*/ 699657 w 1925725"/>
              <a:gd name="connsiteY290" fmla="*/ 790730 h 3525891"/>
              <a:gd name="connsiteX291" fmla="*/ 755353 w 1925725"/>
              <a:gd name="connsiteY291" fmla="*/ 810432 h 3525891"/>
              <a:gd name="connsiteX292" fmla="*/ 670483 w 1925725"/>
              <a:gd name="connsiteY292" fmla="*/ 820283 h 3525891"/>
              <a:gd name="connsiteX293" fmla="*/ 659495 w 1925725"/>
              <a:gd name="connsiteY293" fmla="*/ 833165 h 3525891"/>
              <a:gd name="connsiteX294" fmla="*/ 683744 w 1925725"/>
              <a:gd name="connsiteY294" fmla="*/ 841880 h 3525891"/>
              <a:gd name="connsiteX295" fmla="*/ 642067 w 1925725"/>
              <a:gd name="connsiteY295" fmla="*/ 850215 h 3525891"/>
              <a:gd name="connsiteX296" fmla="*/ 624259 w 1925725"/>
              <a:gd name="connsiteY296" fmla="*/ 877116 h 3525891"/>
              <a:gd name="connsiteX297" fmla="*/ 607967 w 1925725"/>
              <a:gd name="connsiteY297" fmla="*/ 989265 h 3525891"/>
              <a:gd name="connsiteX298" fmla="*/ 612135 w 1925725"/>
              <a:gd name="connsiteY298" fmla="*/ 1046477 h 3525891"/>
              <a:gd name="connsiteX299" fmla="*/ 620849 w 1925725"/>
              <a:gd name="connsiteY299" fmla="*/ 1065800 h 3525891"/>
              <a:gd name="connsiteX300" fmla="*/ 642067 w 1925725"/>
              <a:gd name="connsiteY300" fmla="*/ 1041172 h 3525891"/>
              <a:gd name="connsiteX301" fmla="*/ 624259 w 1925725"/>
              <a:gd name="connsiteY301" fmla="*/ 1012377 h 3525891"/>
              <a:gd name="connsiteX302" fmla="*/ 623502 w 1925725"/>
              <a:gd name="connsiteY302" fmla="*/ 977899 h 3525891"/>
              <a:gd name="connsiteX303" fmla="*/ 661769 w 1925725"/>
              <a:gd name="connsiteY303" fmla="*/ 1013514 h 3525891"/>
              <a:gd name="connsiteX304" fmla="*/ 668589 w 1925725"/>
              <a:gd name="connsiteY304" fmla="*/ 1002526 h 3525891"/>
              <a:gd name="connsiteX305" fmla="*/ 675030 w 1925725"/>
              <a:gd name="connsiteY305" fmla="*/ 926371 h 3525891"/>
              <a:gd name="connsiteX306" fmla="*/ 692458 w 1925725"/>
              <a:gd name="connsiteY306" fmla="*/ 972216 h 3525891"/>
              <a:gd name="connsiteX307" fmla="*/ 686775 w 1925725"/>
              <a:gd name="connsiteY307" fmla="*/ 992675 h 3525891"/>
              <a:gd name="connsiteX308" fmla="*/ 656843 w 1925725"/>
              <a:gd name="connsiteY308" fmla="*/ 1035110 h 3525891"/>
              <a:gd name="connsiteX309" fmla="*/ 683365 w 1925725"/>
              <a:gd name="connsiteY309" fmla="*/ 1054054 h 3525891"/>
              <a:gd name="connsiteX310" fmla="*/ 681850 w 1925725"/>
              <a:gd name="connsiteY310" fmla="*/ 1058601 h 3525891"/>
              <a:gd name="connsiteX311" fmla="*/ 642446 w 1925725"/>
              <a:gd name="connsiteY311" fmla="*/ 1058601 h 3525891"/>
              <a:gd name="connsiteX312" fmla="*/ 627669 w 1925725"/>
              <a:gd name="connsiteY312" fmla="*/ 1077924 h 3525891"/>
              <a:gd name="connsiteX313" fmla="*/ 666315 w 1925725"/>
              <a:gd name="connsiteY313" fmla="*/ 1144986 h 3525891"/>
              <a:gd name="connsiteX314" fmla="*/ 695489 w 1925725"/>
              <a:gd name="connsiteY314" fmla="*/ 1109371 h 3525891"/>
              <a:gd name="connsiteX315" fmla="*/ 686775 w 1925725"/>
              <a:gd name="connsiteY315" fmla="*/ 1060495 h 3525891"/>
              <a:gd name="connsiteX316" fmla="*/ 715570 w 1925725"/>
              <a:gd name="connsiteY316" fmla="*/ 1087017 h 3525891"/>
              <a:gd name="connsiteX317" fmla="*/ 720875 w 1925725"/>
              <a:gd name="connsiteY317" fmla="*/ 1079819 h 3525891"/>
              <a:gd name="connsiteX318" fmla="*/ 699278 w 1925725"/>
              <a:gd name="connsiteY318" fmla="*/ 1005936 h 3525891"/>
              <a:gd name="connsiteX319" fmla="*/ 737924 w 1925725"/>
              <a:gd name="connsiteY319" fmla="*/ 1039278 h 3525891"/>
              <a:gd name="connsiteX320" fmla="*/ 740577 w 1925725"/>
              <a:gd name="connsiteY320" fmla="*/ 1008967 h 3525891"/>
              <a:gd name="connsiteX321" fmla="*/ 712160 w 1925725"/>
              <a:gd name="connsiteY321" fmla="*/ 971079 h 3525891"/>
              <a:gd name="connsiteX322" fmla="*/ 738303 w 1925725"/>
              <a:gd name="connsiteY322" fmla="*/ 979035 h 3525891"/>
              <a:gd name="connsiteX323" fmla="*/ 730347 w 1925725"/>
              <a:gd name="connsiteY323" fmla="*/ 959712 h 3525891"/>
              <a:gd name="connsiteX324" fmla="*/ 716707 w 1925725"/>
              <a:gd name="connsiteY324" fmla="*/ 931296 h 3525891"/>
              <a:gd name="connsiteX325" fmla="*/ 708750 w 1925725"/>
              <a:gd name="connsiteY325" fmla="*/ 910457 h 3525891"/>
              <a:gd name="connsiteX326" fmla="*/ 689427 w 1925725"/>
              <a:gd name="connsiteY326" fmla="*/ 875979 h 3525891"/>
              <a:gd name="connsiteX327" fmla="*/ 692079 w 1925725"/>
              <a:gd name="connsiteY327" fmla="*/ 871432 h 3525891"/>
              <a:gd name="connsiteX328" fmla="*/ 748533 w 1925725"/>
              <a:gd name="connsiteY328" fmla="*/ 879010 h 3525891"/>
              <a:gd name="connsiteX329" fmla="*/ 766720 w 1925725"/>
              <a:gd name="connsiteY329" fmla="*/ 823693 h 3525891"/>
              <a:gd name="connsiteX330" fmla="*/ 762173 w 1925725"/>
              <a:gd name="connsiteY330" fmla="*/ 875600 h 3525891"/>
              <a:gd name="connsiteX331" fmla="*/ 759900 w 1925725"/>
              <a:gd name="connsiteY331" fmla="*/ 887724 h 3525891"/>
              <a:gd name="connsiteX332" fmla="*/ 764825 w 1925725"/>
              <a:gd name="connsiteY332" fmla="*/ 906290 h 3525891"/>
              <a:gd name="connsiteX333" fmla="*/ 817869 w 1925725"/>
              <a:gd name="connsiteY333" fmla="*/ 860824 h 3525891"/>
              <a:gd name="connsiteX334" fmla="*/ 780359 w 1925725"/>
              <a:gd name="connsiteY334" fmla="*/ 946073 h 3525891"/>
              <a:gd name="connsiteX335" fmla="*/ 775055 w 1925725"/>
              <a:gd name="connsiteY335" fmla="*/ 951377 h 3525891"/>
              <a:gd name="connsiteX336" fmla="*/ 761036 w 1925725"/>
              <a:gd name="connsiteY336" fmla="*/ 919930 h 3525891"/>
              <a:gd name="connsiteX337" fmla="*/ 749291 w 1925725"/>
              <a:gd name="connsiteY337" fmla="*/ 930159 h 3525891"/>
              <a:gd name="connsiteX338" fmla="*/ 749291 w 1925725"/>
              <a:gd name="connsiteY338" fmla="*/ 961607 h 3525891"/>
              <a:gd name="connsiteX339" fmla="*/ 767098 w 1925725"/>
              <a:gd name="connsiteY339" fmla="*/ 953271 h 3525891"/>
              <a:gd name="connsiteX340" fmla="*/ 750049 w 1925725"/>
              <a:gd name="connsiteY340" fmla="*/ 985855 h 3525891"/>
              <a:gd name="connsiteX341" fmla="*/ 750049 w 1925725"/>
              <a:gd name="connsiteY341" fmla="*/ 1026396 h 3525891"/>
              <a:gd name="connsiteX342" fmla="*/ 762552 w 1925725"/>
              <a:gd name="connsiteY342" fmla="*/ 1012377 h 3525891"/>
              <a:gd name="connsiteX343" fmla="*/ 762931 w 1925725"/>
              <a:gd name="connsiteY343" fmla="*/ 1016545 h 3525891"/>
              <a:gd name="connsiteX344" fmla="*/ 790589 w 1925725"/>
              <a:gd name="connsiteY344" fmla="*/ 1019576 h 3525891"/>
              <a:gd name="connsiteX345" fmla="*/ 753838 w 1925725"/>
              <a:gd name="connsiteY345" fmla="*/ 1049129 h 3525891"/>
              <a:gd name="connsiteX346" fmla="*/ 748154 w 1925725"/>
              <a:gd name="connsiteY346" fmla="*/ 1051781 h 3525891"/>
              <a:gd name="connsiteX347" fmla="*/ 727316 w 1925725"/>
              <a:gd name="connsiteY347" fmla="*/ 1084365 h 3525891"/>
              <a:gd name="connsiteX348" fmla="*/ 759142 w 1925725"/>
              <a:gd name="connsiteY348" fmla="*/ 1102552 h 3525891"/>
              <a:gd name="connsiteX349" fmla="*/ 718601 w 1925725"/>
              <a:gd name="connsiteY349" fmla="*/ 1097247 h 3525891"/>
              <a:gd name="connsiteX350" fmla="*/ 703446 w 1925725"/>
              <a:gd name="connsiteY350" fmla="*/ 1119222 h 3525891"/>
              <a:gd name="connsiteX351" fmla="*/ 750806 w 1925725"/>
              <a:gd name="connsiteY351" fmla="*/ 1130210 h 3525891"/>
              <a:gd name="connsiteX352" fmla="*/ 701173 w 1925725"/>
              <a:gd name="connsiteY352" fmla="*/ 1162415 h 3525891"/>
              <a:gd name="connsiteX353" fmla="*/ 693974 w 1925725"/>
              <a:gd name="connsiteY353" fmla="*/ 1167341 h 3525891"/>
              <a:gd name="connsiteX354" fmla="*/ 695868 w 1925725"/>
              <a:gd name="connsiteY354" fmla="*/ 1168856 h 3525891"/>
              <a:gd name="connsiteX355" fmla="*/ 735272 w 1925725"/>
              <a:gd name="connsiteY355" fmla="*/ 1160521 h 3525891"/>
              <a:gd name="connsiteX356" fmla="*/ 699657 w 1925725"/>
              <a:gd name="connsiteY356" fmla="*/ 1195757 h 3525891"/>
              <a:gd name="connsiteX357" fmla="*/ 728073 w 1925725"/>
              <a:gd name="connsiteY357" fmla="*/ 1242738 h 3525891"/>
              <a:gd name="connsiteX358" fmla="*/ 766341 w 1925725"/>
              <a:gd name="connsiteY358" fmla="*/ 1180980 h 3525891"/>
              <a:gd name="connsiteX359" fmla="*/ 812943 w 1925725"/>
              <a:gd name="connsiteY359" fmla="*/ 1006694 h 3525891"/>
              <a:gd name="connsiteX360" fmla="*/ 809155 w 1925725"/>
              <a:gd name="connsiteY360" fmla="*/ 995706 h 3525891"/>
              <a:gd name="connsiteX361" fmla="*/ 776192 w 1925725"/>
              <a:gd name="connsiteY361" fmla="*/ 951756 h 3525891"/>
              <a:gd name="connsiteX362" fmla="*/ 809912 w 1925725"/>
              <a:gd name="connsiteY362" fmla="*/ 984340 h 3525891"/>
              <a:gd name="connsiteX363" fmla="*/ 815596 w 1925725"/>
              <a:gd name="connsiteY363" fmla="*/ 980551 h 3525891"/>
              <a:gd name="connsiteX364" fmla="*/ 879627 w 1925725"/>
              <a:gd name="connsiteY364" fmla="*/ 880905 h 3525891"/>
              <a:gd name="connsiteX365" fmla="*/ 906528 w 1925725"/>
              <a:gd name="connsiteY365" fmla="*/ 844911 h 3525891"/>
              <a:gd name="connsiteX366" fmla="*/ 877733 w 1925725"/>
              <a:gd name="connsiteY366" fmla="*/ 782016 h 3525891"/>
              <a:gd name="connsiteX367" fmla="*/ 918273 w 1925725"/>
              <a:gd name="connsiteY367" fmla="*/ 809296 h 3525891"/>
              <a:gd name="connsiteX368" fmla="*/ 928124 w 1925725"/>
              <a:gd name="connsiteY368" fmla="*/ 773680 h 3525891"/>
              <a:gd name="connsiteX369" fmla="*/ 848558 w 1925725"/>
              <a:gd name="connsiteY369" fmla="*/ 743370 h 3525891"/>
              <a:gd name="connsiteX370" fmla="*/ 910316 w 1925725"/>
              <a:gd name="connsiteY370" fmla="*/ 737687 h 3525891"/>
              <a:gd name="connsiteX371" fmla="*/ 908422 w 1925725"/>
              <a:gd name="connsiteY371" fmla="*/ 710786 h 3525891"/>
              <a:gd name="connsiteX372" fmla="*/ 855757 w 1925725"/>
              <a:gd name="connsiteY372" fmla="*/ 628189 h 3525891"/>
              <a:gd name="connsiteX373" fmla="*/ 914484 w 1925725"/>
              <a:gd name="connsiteY373" fmla="*/ 669866 h 3525891"/>
              <a:gd name="connsiteX374" fmla="*/ 916000 w 1925725"/>
              <a:gd name="connsiteY374" fmla="*/ 653953 h 3525891"/>
              <a:gd name="connsiteX375" fmla="*/ 933049 w 1925725"/>
              <a:gd name="connsiteY375" fmla="*/ 601667 h 3525891"/>
              <a:gd name="connsiteX376" fmla="*/ 929261 w 1925725"/>
              <a:gd name="connsiteY376" fmla="*/ 659258 h 3525891"/>
              <a:gd name="connsiteX377" fmla="*/ 951236 w 1925725"/>
              <a:gd name="connsiteY377" fmla="*/ 657742 h 3525891"/>
              <a:gd name="connsiteX378" fmla="*/ 922441 w 1925725"/>
              <a:gd name="connsiteY378" fmla="*/ 681612 h 3525891"/>
              <a:gd name="connsiteX379" fmla="*/ 918273 w 1925725"/>
              <a:gd name="connsiteY379" fmla="*/ 703587 h 3525891"/>
              <a:gd name="connsiteX380" fmla="*/ 951994 w 1925725"/>
              <a:gd name="connsiteY380" fmla="*/ 683127 h 3525891"/>
              <a:gd name="connsiteX381" fmla="*/ 925851 w 1925725"/>
              <a:gd name="connsiteY381" fmla="*/ 736171 h 3525891"/>
              <a:gd name="connsiteX382" fmla="*/ 939491 w 1925725"/>
              <a:gd name="connsiteY382" fmla="*/ 755873 h 3525891"/>
              <a:gd name="connsiteX383" fmla="*/ 967149 w 1925725"/>
              <a:gd name="connsiteY383" fmla="*/ 708134 h 3525891"/>
              <a:gd name="connsiteX384" fmla="*/ 969043 w 1925725"/>
              <a:gd name="connsiteY384" fmla="*/ 703208 h 3525891"/>
              <a:gd name="connsiteX385" fmla="*/ 999733 w 1925725"/>
              <a:gd name="connsiteY385" fmla="*/ 654332 h 3525891"/>
              <a:gd name="connsiteX386" fmla="*/ 978137 w 1925725"/>
              <a:gd name="connsiteY386" fmla="*/ 707755 h 3525891"/>
              <a:gd name="connsiteX387" fmla="*/ 963360 w 1925725"/>
              <a:gd name="connsiteY387" fmla="*/ 724426 h 3525891"/>
              <a:gd name="connsiteX388" fmla="*/ 991019 w 1925725"/>
              <a:gd name="connsiteY388" fmla="*/ 720258 h 3525891"/>
              <a:gd name="connsiteX389" fmla="*/ 950857 w 1925725"/>
              <a:gd name="connsiteY389" fmla="*/ 753979 h 3525891"/>
              <a:gd name="connsiteX390" fmla="*/ 946310 w 1925725"/>
              <a:gd name="connsiteY390" fmla="*/ 765724 h 3525891"/>
              <a:gd name="connsiteX391" fmla="*/ 982683 w 1925725"/>
              <a:gd name="connsiteY391" fmla="*/ 767618 h 3525891"/>
              <a:gd name="connsiteX392" fmla="*/ 939112 w 1925725"/>
              <a:gd name="connsiteY392" fmla="*/ 791109 h 3525891"/>
              <a:gd name="connsiteX393" fmla="*/ 934186 w 1925725"/>
              <a:gd name="connsiteY393" fmla="*/ 832407 h 3525891"/>
              <a:gd name="connsiteX394" fmla="*/ 1039137 w 1925725"/>
              <a:gd name="connsiteY394" fmla="*/ 737308 h 3525891"/>
              <a:gd name="connsiteX395" fmla="*/ 1016025 w 1925725"/>
              <a:gd name="connsiteY395" fmla="*/ 711165 h 3525891"/>
              <a:gd name="connsiteX396" fmla="*/ 1016783 w 1925725"/>
              <a:gd name="connsiteY396" fmla="*/ 675928 h 3525891"/>
              <a:gd name="connsiteX397" fmla="*/ 1032696 w 1925725"/>
              <a:gd name="connsiteY397" fmla="*/ 638419 h 3525891"/>
              <a:gd name="connsiteX398" fmla="*/ 1038758 w 1925725"/>
              <a:gd name="connsiteY398" fmla="*/ 637661 h 3525891"/>
              <a:gd name="connsiteX399" fmla="*/ 1068690 w 1925725"/>
              <a:gd name="connsiteY399" fmla="*/ 700556 h 3525891"/>
              <a:gd name="connsiteX400" fmla="*/ 1084603 w 1925725"/>
              <a:gd name="connsiteY400" fmla="*/ 680854 h 3525891"/>
              <a:gd name="connsiteX401" fmla="*/ 1081193 w 1925725"/>
              <a:gd name="connsiteY401" fmla="*/ 605077 h 3525891"/>
              <a:gd name="connsiteX402" fmla="*/ 1105063 w 1925725"/>
              <a:gd name="connsiteY402" fmla="*/ 651680 h 3525891"/>
              <a:gd name="connsiteX403" fmla="*/ 1117566 w 1925725"/>
              <a:gd name="connsiteY403" fmla="*/ 620990 h 3525891"/>
              <a:gd name="connsiteX404" fmla="*/ 1127796 w 1925725"/>
              <a:gd name="connsiteY404" fmla="*/ 598257 h 3525891"/>
              <a:gd name="connsiteX405" fmla="*/ 1164926 w 1925725"/>
              <a:gd name="connsiteY405" fmla="*/ 574388 h 3525891"/>
              <a:gd name="connsiteX406" fmla="*/ 1170231 w 1925725"/>
              <a:gd name="connsiteY406" fmla="*/ 578934 h 3525891"/>
              <a:gd name="connsiteX407" fmla="*/ 1155833 w 1925725"/>
              <a:gd name="connsiteY407" fmla="*/ 622506 h 3525891"/>
              <a:gd name="connsiteX408" fmla="*/ 1137268 w 1925725"/>
              <a:gd name="connsiteY408" fmla="*/ 636525 h 3525891"/>
              <a:gd name="connsiteX409" fmla="*/ 1110367 w 1925725"/>
              <a:gd name="connsiteY409" fmla="*/ 657363 h 3525891"/>
              <a:gd name="connsiteX410" fmla="*/ 1187281 w 1925725"/>
              <a:gd name="connsiteY410" fmla="*/ 670245 h 3525891"/>
              <a:gd name="connsiteX411" fmla="*/ 1126659 w 1925725"/>
              <a:gd name="connsiteY411" fmla="*/ 706618 h 3525891"/>
              <a:gd name="connsiteX412" fmla="*/ 1089529 w 1925725"/>
              <a:gd name="connsiteY412" fmla="*/ 685779 h 3525891"/>
              <a:gd name="connsiteX413" fmla="*/ 1072100 w 1925725"/>
              <a:gd name="connsiteY413" fmla="*/ 709270 h 3525891"/>
              <a:gd name="connsiteX414" fmla="*/ 1126280 w 1925725"/>
              <a:gd name="connsiteY414" fmla="*/ 720258 h 3525891"/>
              <a:gd name="connsiteX415" fmla="*/ 1048609 w 1925725"/>
              <a:gd name="connsiteY415" fmla="*/ 740339 h 3525891"/>
              <a:gd name="connsiteX416" fmla="*/ 1023224 w 1925725"/>
              <a:gd name="connsiteY416" fmla="*/ 772923 h 3525891"/>
              <a:gd name="connsiteX417" fmla="*/ 1174777 w 1925725"/>
              <a:gd name="connsiteY417" fmla="*/ 751326 h 3525891"/>
              <a:gd name="connsiteX418" fmla="*/ 1206604 w 1925725"/>
              <a:gd name="connsiteY418" fmla="*/ 671761 h 3525891"/>
              <a:gd name="connsiteX419" fmla="*/ 1208498 w 1925725"/>
              <a:gd name="connsiteY419" fmla="*/ 740718 h 3525891"/>
              <a:gd name="connsiteX420" fmla="*/ 1232747 w 1925725"/>
              <a:gd name="connsiteY420" fmla="*/ 731246 h 3525891"/>
              <a:gd name="connsiteX421" fmla="*/ 1254343 w 1925725"/>
              <a:gd name="connsiteY421" fmla="*/ 656605 h 3525891"/>
              <a:gd name="connsiteX422" fmla="*/ 1265331 w 1925725"/>
              <a:gd name="connsiteY422" fmla="*/ 711922 h 3525891"/>
              <a:gd name="connsiteX423" fmla="*/ 1275939 w 1925725"/>
              <a:gd name="connsiteY423" fmla="*/ 699040 h 3525891"/>
              <a:gd name="connsiteX424" fmla="*/ 1304734 w 1925725"/>
              <a:gd name="connsiteY424" fmla="*/ 671382 h 3525891"/>
              <a:gd name="connsiteX425" fmla="*/ 1340349 w 1925725"/>
              <a:gd name="connsiteY425" fmla="*/ 667593 h 3525891"/>
              <a:gd name="connsiteX426" fmla="*/ 1281623 w 1925725"/>
              <a:gd name="connsiteY426" fmla="*/ 710028 h 3525891"/>
              <a:gd name="connsiteX427" fmla="*/ 1193343 w 1925725"/>
              <a:gd name="connsiteY427" fmla="*/ 756631 h 3525891"/>
              <a:gd name="connsiteX428" fmla="*/ 1233125 w 1925725"/>
              <a:gd name="connsiteY428" fmla="*/ 772165 h 3525891"/>
              <a:gd name="connsiteX429" fmla="*/ 1292989 w 1925725"/>
              <a:gd name="connsiteY429" fmla="*/ 781637 h 3525891"/>
              <a:gd name="connsiteX430" fmla="*/ 1254722 w 1925725"/>
              <a:gd name="connsiteY430" fmla="*/ 793003 h 3525891"/>
              <a:gd name="connsiteX431" fmla="*/ 1225548 w 1925725"/>
              <a:gd name="connsiteY431" fmla="*/ 776712 h 3525891"/>
              <a:gd name="connsiteX432" fmla="*/ 1218349 w 1925725"/>
              <a:gd name="connsiteY432" fmla="*/ 819525 h 3525891"/>
              <a:gd name="connsiteX433" fmla="*/ 1199405 w 1925725"/>
              <a:gd name="connsiteY433" fmla="*/ 767618 h 3525891"/>
              <a:gd name="connsiteX434" fmla="*/ 1162274 w 1925725"/>
              <a:gd name="connsiteY434" fmla="*/ 761177 h 3525891"/>
              <a:gd name="connsiteX435" fmla="*/ 1160759 w 1925725"/>
              <a:gd name="connsiteY435" fmla="*/ 765345 h 3525891"/>
              <a:gd name="connsiteX436" fmla="*/ 1185007 w 1925725"/>
              <a:gd name="connsiteY436" fmla="*/ 827482 h 3525891"/>
              <a:gd name="connsiteX437" fmla="*/ 1126280 w 1925725"/>
              <a:gd name="connsiteY437" fmla="*/ 774059 h 3525891"/>
              <a:gd name="connsiteX438" fmla="*/ 1005037 w 1925725"/>
              <a:gd name="connsiteY438" fmla="*/ 792246 h 3525891"/>
              <a:gd name="connsiteX439" fmla="*/ 993671 w 1925725"/>
              <a:gd name="connsiteY439" fmla="*/ 799066 h 3525891"/>
              <a:gd name="connsiteX440" fmla="*/ 896298 w 1925725"/>
              <a:gd name="connsiteY440" fmla="*/ 896818 h 3525891"/>
              <a:gd name="connsiteX441" fmla="*/ 853484 w 1925725"/>
              <a:gd name="connsiteY441" fmla="*/ 960470 h 3525891"/>
              <a:gd name="connsiteX442" fmla="*/ 847043 w 1925725"/>
              <a:gd name="connsiteY442" fmla="*/ 986613 h 3525891"/>
              <a:gd name="connsiteX443" fmla="*/ 890993 w 1925725"/>
              <a:gd name="connsiteY443" fmla="*/ 979035 h 3525891"/>
              <a:gd name="connsiteX444" fmla="*/ 934565 w 1925725"/>
              <a:gd name="connsiteY444" fmla="*/ 891513 h 3525891"/>
              <a:gd name="connsiteX445" fmla="*/ 934565 w 1925725"/>
              <a:gd name="connsiteY445" fmla="*/ 958955 h 3525891"/>
              <a:gd name="connsiteX446" fmla="*/ 950099 w 1925725"/>
              <a:gd name="connsiteY446" fmla="*/ 937358 h 3525891"/>
              <a:gd name="connsiteX447" fmla="*/ 992155 w 1925725"/>
              <a:gd name="connsiteY447" fmla="*/ 904774 h 3525891"/>
              <a:gd name="connsiteX448" fmla="*/ 980789 w 1925725"/>
              <a:gd name="connsiteY448" fmla="*/ 941526 h 3525891"/>
              <a:gd name="connsiteX449" fmla="*/ 953130 w 1925725"/>
              <a:gd name="connsiteY449" fmla="*/ 957818 h 3525891"/>
              <a:gd name="connsiteX450" fmla="*/ 977758 w 1925725"/>
              <a:gd name="connsiteY450" fmla="*/ 981688 h 3525891"/>
              <a:gd name="connsiteX451" fmla="*/ 927366 w 1925725"/>
              <a:gd name="connsiteY451" fmla="*/ 971458 h 3525891"/>
              <a:gd name="connsiteX452" fmla="*/ 903118 w 1925725"/>
              <a:gd name="connsiteY452" fmla="*/ 982824 h 3525891"/>
              <a:gd name="connsiteX453" fmla="*/ 937975 w 1925725"/>
              <a:gd name="connsiteY453" fmla="*/ 1022607 h 3525891"/>
              <a:gd name="connsiteX454" fmla="*/ 861819 w 1925725"/>
              <a:gd name="connsiteY454" fmla="*/ 1000253 h 3525891"/>
              <a:gd name="connsiteX455" fmla="*/ 842875 w 1925725"/>
              <a:gd name="connsiteY455" fmla="*/ 1019955 h 3525891"/>
              <a:gd name="connsiteX456" fmla="*/ 832645 w 1925725"/>
              <a:gd name="connsiteY456" fmla="*/ 1098384 h 3525891"/>
              <a:gd name="connsiteX457" fmla="*/ 853105 w 1925725"/>
              <a:gd name="connsiteY457" fmla="*/ 1098384 h 3525891"/>
              <a:gd name="connsiteX458" fmla="*/ 853863 w 1925725"/>
              <a:gd name="connsiteY458" fmla="*/ 1087396 h 3525891"/>
              <a:gd name="connsiteX459" fmla="*/ 898571 w 1925725"/>
              <a:gd name="connsiteY459" fmla="*/ 1090048 h 3525891"/>
              <a:gd name="connsiteX460" fmla="*/ 904633 w 1925725"/>
              <a:gd name="connsiteY460" fmla="*/ 1053297 h 3525891"/>
              <a:gd name="connsiteX461" fmla="*/ 909180 w 1925725"/>
              <a:gd name="connsiteY461" fmla="*/ 1052918 h 3525891"/>
              <a:gd name="connsiteX462" fmla="*/ 925472 w 1925725"/>
              <a:gd name="connsiteY462" fmla="*/ 1079061 h 3525891"/>
              <a:gd name="connsiteX463" fmla="*/ 972832 w 1925725"/>
              <a:gd name="connsiteY463" fmla="*/ 1056328 h 3525891"/>
              <a:gd name="connsiteX464" fmla="*/ 967149 w 1925725"/>
              <a:gd name="connsiteY464" fmla="*/ 1014650 h 3525891"/>
              <a:gd name="connsiteX465" fmla="*/ 988367 w 1925725"/>
              <a:gd name="connsiteY465" fmla="*/ 1041930 h 3525891"/>
              <a:gd name="connsiteX466" fmla="*/ 997081 w 1925725"/>
              <a:gd name="connsiteY466" fmla="*/ 1031700 h 3525891"/>
              <a:gd name="connsiteX467" fmla="*/ 984199 w 1925725"/>
              <a:gd name="connsiteY467" fmla="*/ 987750 h 3525891"/>
              <a:gd name="connsiteX468" fmla="*/ 1010342 w 1925725"/>
              <a:gd name="connsiteY468" fmla="*/ 1014272 h 3525891"/>
              <a:gd name="connsiteX469" fmla="*/ 1019056 w 1925725"/>
              <a:gd name="connsiteY469" fmla="*/ 1004042 h 3525891"/>
              <a:gd name="connsiteX470" fmla="*/ 1012236 w 1925725"/>
              <a:gd name="connsiteY470" fmla="*/ 915004 h 3525891"/>
              <a:gd name="connsiteX471" fmla="*/ 1043305 w 1925725"/>
              <a:gd name="connsiteY471" fmla="*/ 969184 h 3525891"/>
              <a:gd name="connsiteX472" fmla="*/ 1049367 w 1925725"/>
              <a:gd name="connsiteY472" fmla="*/ 948725 h 3525891"/>
              <a:gd name="connsiteX473" fmla="*/ 1060354 w 1925725"/>
              <a:gd name="connsiteY473" fmla="*/ 924097 h 3525891"/>
              <a:gd name="connsiteX474" fmla="*/ 1084603 w 1925725"/>
              <a:gd name="connsiteY474" fmla="*/ 908184 h 3525891"/>
              <a:gd name="connsiteX475" fmla="*/ 1058460 w 1925725"/>
              <a:gd name="connsiteY475" fmla="*/ 959712 h 3525891"/>
              <a:gd name="connsiteX476" fmla="*/ 1053156 w 1925725"/>
              <a:gd name="connsiteY476" fmla="*/ 963501 h 3525891"/>
              <a:gd name="connsiteX477" fmla="*/ 993292 w 1925725"/>
              <a:gd name="connsiteY477" fmla="*/ 1052160 h 3525891"/>
              <a:gd name="connsiteX478" fmla="*/ 1020572 w 1925725"/>
              <a:gd name="connsiteY478" fmla="*/ 1032837 h 3525891"/>
              <a:gd name="connsiteX479" fmla="*/ 1043684 w 1925725"/>
              <a:gd name="connsiteY479" fmla="*/ 1024880 h 3525891"/>
              <a:gd name="connsiteX480" fmla="*/ 1091044 w 1925725"/>
              <a:gd name="connsiteY480" fmla="*/ 1047992 h 3525891"/>
              <a:gd name="connsiteX481" fmla="*/ 1015646 w 1925725"/>
              <a:gd name="connsiteY481" fmla="*/ 1049508 h 3525891"/>
              <a:gd name="connsiteX482" fmla="*/ 1000112 w 1925725"/>
              <a:gd name="connsiteY482" fmla="*/ 1093837 h 3525891"/>
              <a:gd name="connsiteX483" fmla="*/ 1009584 w 1925725"/>
              <a:gd name="connsiteY483" fmla="*/ 1097626 h 3525891"/>
              <a:gd name="connsiteX484" fmla="*/ 1141814 w 1925725"/>
              <a:gd name="connsiteY484" fmla="*/ 1063526 h 3525891"/>
              <a:gd name="connsiteX485" fmla="*/ 1155833 w 1925725"/>
              <a:gd name="connsiteY485" fmla="*/ 1042309 h 3525891"/>
              <a:gd name="connsiteX486" fmla="*/ 1174020 w 1925725"/>
              <a:gd name="connsiteY486" fmla="*/ 1011619 h 3525891"/>
              <a:gd name="connsiteX487" fmla="*/ 1177808 w 1925725"/>
              <a:gd name="connsiteY487" fmla="*/ 1043067 h 3525891"/>
              <a:gd name="connsiteX488" fmla="*/ 1199405 w 1925725"/>
              <a:gd name="connsiteY488" fmla="*/ 1049129 h 3525891"/>
              <a:gd name="connsiteX489" fmla="*/ 1179703 w 1925725"/>
              <a:gd name="connsiteY489" fmla="*/ 1067694 h 3525891"/>
              <a:gd name="connsiteX490" fmla="*/ 1204330 w 1925725"/>
              <a:gd name="connsiteY490" fmla="*/ 1065800 h 3525891"/>
              <a:gd name="connsiteX491" fmla="*/ 1299051 w 1925725"/>
              <a:gd name="connsiteY491" fmla="*/ 1013135 h 3525891"/>
              <a:gd name="connsiteX492" fmla="*/ 1310418 w 1925725"/>
              <a:gd name="connsiteY492" fmla="*/ 980930 h 3525891"/>
              <a:gd name="connsiteX493" fmla="*/ 1246386 w 1925725"/>
              <a:gd name="connsiteY493" fmla="*/ 953650 h 3525891"/>
              <a:gd name="connsiteX494" fmla="*/ 1307008 w 1925725"/>
              <a:gd name="connsiteY494" fmla="*/ 943420 h 3525891"/>
              <a:gd name="connsiteX495" fmla="*/ 1297915 w 1925725"/>
              <a:gd name="connsiteY495" fmla="*/ 906669 h 3525891"/>
              <a:gd name="connsiteX496" fmla="*/ 1249038 w 1925725"/>
              <a:gd name="connsiteY496" fmla="*/ 915762 h 3525891"/>
              <a:gd name="connsiteX497" fmla="*/ 1202815 w 1925725"/>
              <a:gd name="connsiteY497" fmla="*/ 875600 h 3525891"/>
              <a:gd name="connsiteX498" fmla="*/ 1274424 w 1925725"/>
              <a:gd name="connsiteY498" fmla="*/ 860824 h 3525891"/>
              <a:gd name="connsiteX499" fmla="*/ 1255101 w 1925725"/>
              <a:gd name="connsiteY499" fmla="*/ 840364 h 3525891"/>
              <a:gd name="connsiteX500" fmla="*/ 1238809 w 1925725"/>
              <a:gd name="connsiteY500" fmla="*/ 815358 h 3525891"/>
              <a:gd name="connsiteX501" fmla="*/ 1238809 w 1925725"/>
              <a:gd name="connsiteY501" fmla="*/ 797550 h 3525891"/>
              <a:gd name="connsiteX502" fmla="*/ 1269498 w 1925725"/>
              <a:gd name="connsiteY502" fmla="*/ 832786 h 3525891"/>
              <a:gd name="connsiteX503" fmla="*/ 1272150 w 1925725"/>
              <a:gd name="connsiteY503" fmla="*/ 842637 h 3525891"/>
              <a:gd name="connsiteX504" fmla="*/ 1296399 w 1925725"/>
              <a:gd name="connsiteY504" fmla="*/ 872948 h 3525891"/>
              <a:gd name="connsiteX505" fmla="*/ 1306250 w 1925725"/>
              <a:gd name="connsiteY505" fmla="*/ 879768 h 3525891"/>
              <a:gd name="connsiteX506" fmla="*/ 1304734 w 1925725"/>
              <a:gd name="connsiteY506" fmla="*/ 869159 h 3525891"/>
              <a:gd name="connsiteX507" fmla="*/ 1296399 w 1925725"/>
              <a:gd name="connsiteY507" fmla="*/ 828997 h 3525891"/>
              <a:gd name="connsiteX508" fmla="*/ 1318374 w 1925725"/>
              <a:gd name="connsiteY508" fmla="*/ 847184 h 3525891"/>
              <a:gd name="connsiteX509" fmla="*/ 1327846 w 1925725"/>
              <a:gd name="connsiteY509" fmla="*/ 804749 h 3525891"/>
              <a:gd name="connsiteX510" fmla="*/ 1335803 w 1925725"/>
              <a:gd name="connsiteY510" fmla="*/ 782774 h 3525891"/>
              <a:gd name="connsiteX511" fmla="*/ 1376343 w 1925725"/>
              <a:gd name="connsiteY511" fmla="*/ 755115 h 3525891"/>
              <a:gd name="connsiteX512" fmla="*/ 1336182 w 1925725"/>
              <a:gd name="connsiteY512" fmla="*/ 819904 h 3525891"/>
              <a:gd name="connsiteX513" fmla="*/ 1330877 w 1925725"/>
              <a:gd name="connsiteY513" fmla="*/ 834681 h 3525891"/>
              <a:gd name="connsiteX514" fmla="*/ 1361567 w 1925725"/>
              <a:gd name="connsiteY514" fmla="*/ 836196 h 3525891"/>
              <a:gd name="connsiteX515" fmla="*/ 1324058 w 1925725"/>
              <a:gd name="connsiteY515" fmla="*/ 855898 h 3525891"/>
              <a:gd name="connsiteX516" fmla="*/ 1313070 w 1925725"/>
              <a:gd name="connsiteY516" fmla="*/ 911215 h 3525891"/>
              <a:gd name="connsiteX517" fmla="*/ 1372176 w 1925725"/>
              <a:gd name="connsiteY517" fmla="*/ 888482 h 3525891"/>
              <a:gd name="connsiteX518" fmla="*/ 1318374 w 1925725"/>
              <a:gd name="connsiteY518" fmla="*/ 943799 h 3525891"/>
              <a:gd name="connsiteX519" fmla="*/ 1322542 w 1925725"/>
              <a:gd name="connsiteY519" fmla="*/ 993054 h 3525891"/>
              <a:gd name="connsiteX520" fmla="*/ 1327089 w 1925725"/>
              <a:gd name="connsiteY520" fmla="*/ 992296 h 3525891"/>
              <a:gd name="connsiteX521" fmla="*/ 1490009 w 1925725"/>
              <a:gd name="connsiteY521" fmla="*/ 803991 h 3525891"/>
              <a:gd name="connsiteX522" fmla="*/ 1490766 w 1925725"/>
              <a:gd name="connsiteY522" fmla="*/ 787699 h 3525891"/>
              <a:gd name="connsiteX523" fmla="*/ 1442269 w 1925725"/>
              <a:gd name="connsiteY523" fmla="*/ 677823 h 3525891"/>
              <a:gd name="connsiteX524" fmla="*/ 1433934 w 1925725"/>
              <a:gd name="connsiteY524" fmla="*/ 665320 h 3525891"/>
              <a:gd name="connsiteX525" fmla="*/ 1421809 w 1925725"/>
              <a:gd name="connsiteY525" fmla="*/ 684643 h 3525891"/>
              <a:gd name="connsiteX526" fmla="*/ 1404002 w 1925725"/>
              <a:gd name="connsiteY526" fmla="*/ 696388 h 3525891"/>
              <a:gd name="connsiteX527" fmla="*/ 1400971 w 1925725"/>
              <a:gd name="connsiteY527" fmla="*/ 694494 h 3525891"/>
              <a:gd name="connsiteX528" fmla="*/ 1405896 w 1925725"/>
              <a:gd name="connsiteY528" fmla="*/ 666835 h 3525891"/>
              <a:gd name="connsiteX529" fmla="*/ 1391499 w 1925725"/>
              <a:gd name="connsiteY529" fmla="*/ 672140 h 3525891"/>
              <a:gd name="connsiteX530" fmla="*/ 1343759 w 1925725"/>
              <a:gd name="connsiteY530" fmla="*/ 695252 h 3525891"/>
              <a:gd name="connsiteX531" fmla="*/ 1360430 w 1925725"/>
              <a:gd name="connsiteY531" fmla="*/ 658879 h 3525891"/>
              <a:gd name="connsiteX532" fmla="*/ 1319890 w 1925725"/>
              <a:gd name="connsiteY532" fmla="*/ 638419 h 3525891"/>
              <a:gd name="connsiteX533" fmla="*/ 1275182 w 1925725"/>
              <a:gd name="connsiteY533" fmla="*/ 627431 h 3525891"/>
              <a:gd name="connsiteX534" fmla="*/ 1258889 w 1925725"/>
              <a:gd name="connsiteY534" fmla="*/ 566431 h 3525891"/>
              <a:gd name="connsiteX535" fmla="*/ 1324436 w 1925725"/>
              <a:gd name="connsiteY535" fmla="*/ 599394 h 3525891"/>
              <a:gd name="connsiteX536" fmla="*/ 1329741 w 1925725"/>
              <a:gd name="connsiteY536" fmla="*/ 629326 h 3525891"/>
              <a:gd name="connsiteX537" fmla="*/ 1324815 w 1925725"/>
              <a:gd name="connsiteY537" fmla="*/ 631220 h 3525891"/>
              <a:gd name="connsiteX538" fmla="*/ 1341107 w 1925725"/>
              <a:gd name="connsiteY538" fmla="*/ 640313 h 3525891"/>
              <a:gd name="connsiteX539" fmla="*/ 1343759 w 1925725"/>
              <a:gd name="connsiteY539" fmla="*/ 615686 h 3525891"/>
              <a:gd name="connsiteX540" fmla="*/ 1347927 w 1925725"/>
              <a:gd name="connsiteY540" fmla="*/ 613792 h 3525891"/>
              <a:gd name="connsiteX541" fmla="*/ 1370281 w 1925725"/>
              <a:gd name="connsiteY541" fmla="*/ 643723 h 3525891"/>
              <a:gd name="connsiteX542" fmla="*/ 1367250 w 1925725"/>
              <a:gd name="connsiteY542" fmla="*/ 647133 h 3525891"/>
              <a:gd name="connsiteX543" fmla="*/ 1385437 w 1925725"/>
              <a:gd name="connsiteY543" fmla="*/ 648649 h 3525891"/>
              <a:gd name="connsiteX544" fmla="*/ 1378996 w 1925725"/>
              <a:gd name="connsiteY544" fmla="*/ 617959 h 3525891"/>
              <a:gd name="connsiteX545" fmla="*/ 1417263 w 1925725"/>
              <a:gd name="connsiteY545" fmla="*/ 649407 h 3525891"/>
              <a:gd name="connsiteX546" fmla="*/ 1431282 w 1925725"/>
              <a:gd name="connsiteY546" fmla="*/ 648649 h 3525891"/>
              <a:gd name="connsiteX547" fmla="*/ 1415747 w 1925725"/>
              <a:gd name="connsiteY547" fmla="*/ 600909 h 3525891"/>
              <a:gd name="connsiteX548" fmla="*/ 1346791 w 1925725"/>
              <a:gd name="connsiteY548" fmla="*/ 581208 h 3525891"/>
              <a:gd name="connsiteX549" fmla="*/ 1396045 w 1925725"/>
              <a:gd name="connsiteY549" fmla="*/ 568326 h 3525891"/>
              <a:gd name="connsiteX550" fmla="*/ 1384679 w 1925725"/>
              <a:gd name="connsiteY550" fmla="*/ 554686 h 3525891"/>
              <a:gd name="connsiteX551" fmla="*/ 1288442 w 1925725"/>
              <a:gd name="connsiteY551" fmla="*/ 535742 h 3525891"/>
              <a:gd name="connsiteX552" fmla="*/ 1313828 w 1925725"/>
              <a:gd name="connsiteY552" fmla="*/ 525891 h 3525891"/>
              <a:gd name="connsiteX553" fmla="*/ 1341486 w 1925725"/>
              <a:gd name="connsiteY553" fmla="*/ 518692 h 3525891"/>
              <a:gd name="connsiteX554" fmla="*/ 1305871 w 1925725"/>
              <a:gd name="connsiteY554" fmla="*/ 508083 h 3525891"/>
              <a:gd name="connsiteX555" fmla="*/ 1283138 w 1925725"/>
              <a:gd name="connsiteY555" fmla="*/ 500126 h 3525891"/>
              <a:gd name="connsiteX556" fmla="*/ 1261163 w 1925725"/>
              <a:gd name="connsiteY556" fmla="*/ 457691 h 3525891"/>
              <a:gd name="connsiteX557" fmla="*/ 1316859 w 1925725"/>
              <a:gd name="connsiteY557" fmla="*/ 478909 h 3525891"/>
              <a:gd name="connsiteX558" fmla="*/ 1332393 w 1925725"/>
              <a:gd name="connsiteY558" fmla="*/ 414499 h 3525891"/>
              <a:gd name="connsiteX559" fmla="*/ 1373312 w 1925725"/>
              <a:gd name="connsiteY559" fmla="*/ 472847 h 3525891"/>
              <a:gd name="connsiteX560" fmla="*/ 1354368 w 1925725"/>
              <a:gd name="connsiteY560" fmla="*/ 514145 h 3525891"/>
              <a:gd name="connsiteX561" fmla="*/ 1385437 w 1925725"/>
              <a:gd name="connsiteY561" fmla="*/ 537257 h 3525891"/>
              <a:gd name="connsiteX562" fmla="*/ 1406654 w 1925725"/>
              <a:gd name="connsiteY562" fmla="*/ 489139 h 3525891"/>
              <a:gd name="connsiteX563" fmla="*/ 1415369 w 1925725"/>
              <a:gd name="connsiteY563" fmla="*/ 568704 h 3525891"/>
              <a:gd name="connsiteX564" fmla="*/ 1424841 w 1925725"/>
              <a:gd name="connsiteY564" fmla="*/ 587649 h 3525891"/>
              <a:gd name="connsiteX565" fmla="*/ 1457803 w 1925725"/>
              <a:gd name="connsiteY565" fmla="*/ 550897 h 3525891"/>
              <a:gd name="connsiteX566" fmla="*/ 1439996 w 1925725"/>
              <a:gd name="connsiteY566" fmla="*/ 630841 h 3525891"/>
              <a:gd name="connsiteX567" fmla="*/ 1504027 w 1925725"/>
              <a:gd name="connsiteY567" fmla="*/ 771407 h 3525891"/>
              <a:gd name="connsiteX568" fmla="*/ 1528276 w 1925725"/>
              <a:gd name="connsiteY568" fmla="*/ 551655 h 3525891"/>
              <a:gd name="connsiteX569" fmla="*/ 1445300 w 1925725"/>
              <a:gd name="connsiteY569" fmla="*/ 492549 h 3525891"/>
              <a:gd name="connsiteX570" fmla="*/ 1531307 w 1925725"/>
              <a:gd name="connsiteY570" fmla="*/ 514903 h 3525891"/>
              <a:gd name="connsiteX571" fmla="*/ 1533580 w 1925725"/>
              <a:gd name="connsiteY571" fmla="*/ 502400 h 3525891"/>
              <a:gd name="connsiteX572" fmla="*/ 1493418 w 1925725"/>
              <a:gd name="connsiteY572" fmla="*/ 437990 h 3525891"/>
              <a:gd name="connsiteX573" fmla="*/ 1509332 w 1925725"/>
              <a:gd name="connsiteY573" fmla="*/ 442915 h 3525891"/>
              <a:gd name="connsiteX574" fmla="*/ 1482431 w 1925725"/>
              <a:gd name="connsiteY574" fmla="*/ 364486 h 3525891"/>
              <a:gd name="connsiteX575" fmla="*/ 1548736 w 1925725"/>
              <a:gd name="connsiteY575" fmla="*/ 408437 h 3525891"/>
              <a:gd name="connsiteX576" fmla="*/ 1559723 w 1925725"/>
              <a:gd name="connsiteY576" fmla="*/ 384567 h 3525891"/>
              <a:gd name="connsiteX577" fmla="*/ 1519183 w 1925725"/>
              <a:gd name="connsiteY577" fmla="*/ 336828 h 3525891"/>
              <a:gd name="connsiteX578" fmla="*/ 1529412 w 1925725"/>
              <a:gd name="connsiteY578" fmla="*/ 273933 h 3525891"/>
              <a:gd name="connsiteX579" fmla="*/ 1581698 w 1925725"/>
              <a:gd name="connsiteY579" fmla="*/ 374337 h 3525891"/>
              <a:gd name="connsiteX580" fmla="*/ 1607084 w 1925725"/>
              <a:gd name="connsiteY580" fmla="*/ 364107 h 3525891"/>
              <a:gd name="connsiteX581" fmla="*/ 1551767 w 1925725"/>
              <a:gd name="connsiteY581" fmla="*/ 449356 h 3525891"/>
              <a:gd name="connsiteX582" fmla="*/ 1540400 w 1925725"/>
              <a:gd name="connsiteY582" fmla="*/ 589543 h 3525891"/>
              <a:gd name="connsiteX583" fmla="*/ 1544189 w 1925725"/>
              <a:gd name="connsiteY583" fmla="*/ 592195 h 3525891"/>
              <a:gd name="connsiteX584" fmla="*/ 1572984 w 1925725"/>
              <a:gd name="connsiteY584" fmla="*/ 566431 h 3525891"/>
              <a:gd name="connsiteX585" fmla="*/ 1566164 w 1925725"/>
              <a:gd name="connsiteY585" fmla="*/ 481561 h 3525891"/>
              <a:gd name="connsiteX586" fmla="*/ 1596475 w 1925725"/>
              <a:gd name="connsiteY586" fmla="*/ 525512 h 3525891"/>
              <a:gd name="connsiteX587" fmla="*/ 1618450 w 1925725"/>
              <a:gd name="connsiteY587" fmla="*/ 505810 h 3525891"/>
              <a:gd name="connsiteX588" fmla="*/ 1602916 w 1925725"/>
              <a:gd name="connsiteY588" fmla="*/ 467164 h 3525891"/>
              <a:gd name="connsiteX589" fmla="*/ 1636637 w 1925725"/>
              <a:gd name="connsiteY589" fmla="*/ 408437 h 3525891"/>
              <a:gd name="connsiteX590" fmla="*/ 1654444 w 1925725"/>
              <a:gd name="connsiteY590" fmla="*/ 457313 h 3525891"/>
              <a:gd name="connsiteX591" fmla="*/ 1694985 w 1925725"/>
              <a:gd name="connsiteY591" fmla="*/ 439884 h 3525891"/>
              <a:gd name="connsiteX592" fmla="*/ 1677177 w 1925725"/>
              <a:gd name="connsiteY592" fmla="*/ 491412 h 3525891"/>
              <a:gd name="connsiteX593" fmla="*/ 1658233 w 1925725"/>
              <a:gd name="connsiteY593" fmla="*/ 500505 h 3525891"/>
              <a:gd name="connsiteX594" fmla="*/ 1640047 w 1925725"/>
              <a:gd name="connsiteY594" fmla="*/ 507325 h 3525891"/>
              <a:gd name="connsiteX595" fmla="*/ 1695364 w 1925725"/>
              <a:gd name="connsiteY595" fmla="*/ 522859 h 3525891"/>
              <a:gd name="connsiteX596" fmla="*/ 1598748 w 1925725"/>
              <a:gd name="connsiteY596" fmla="*/ 546350 h 3525891"/>
              <a:gd name="connsiteX597" fmla="*/ 1582456 w 1925725"/>
              <a:gd name="connsiteY597" fmla="*/ 567947 h 3525891"/>
              <a:gd name="connsiteX598" fmla="*/ 1618071 w 1925725"/>
              <a:gd name="connsiteY598" fmla="*/ 586512 h 3525891"/>
              <a:gd name="connsiteX599" fmla="*/ 1564270 w 1925725"/>
              <a:gd name="connsiteY599" fmla="*/ 592574 h 3525891"/>
              <a:gd name="connsiteX600" fmla="*/ 1546841 w 1925725"/>
              <a:gd name="connsiteY600" fmla="*/ 660394 h 3525891"/>
              <a:gd name="connsiteX601" fmla="*/ 1557450 w 1925725"/>
              <a:gd name="connsiteY601" fmla="*/ 656227 h 3525891"/>
              <a:gd name="connsiteX602" fmla="*/ 1630574 w 1925725"/>
              <a:gd name="connsiteY602" fmla="*/ 620233 h 3525891"/>
              <a:gd name="connsiteX603" fmla="*/ 1694227 w 1925725"/>
              <a:gd name="connsiteY603" fmla="*/ 557717 h 3525891"/>
              <a:gd name="connsiteX604" fmla="*/ 1746134 w 1925725"/>
              <a:gd name="connsiteY604" fmla="*/ 455418 h 3525891"/>
              <a:gd name="connsiteX605" fmla="*/ 1748786 w 1925725"/>
              <a:gd name="connsiteY605" fmla="*/ 445188 h 3525891"/>
              <a:gd name="connsiteX606" fmla="*/ 1743103 w 1925725"/>
              <a:gd name="connsiteY606" fmla="*/ 407300 h 3525891"/>
              <a:gd name="connsiteX607" fmla="*/ 1690817 w 1925725"/>
              <a:gd name="connsiteY607" fmla="*/ 367517 h 3525891"/>
              <a:gd name="connsiteX608" fmla="*/ 1738556 w 1925725"/>
              <a:gd name="connsiteY608" fmla="*/ 374716 h 3525891"/>
              <a:gd name="connsiteX609" fmla="*/ 1736662 w 1925725"/>
              <a:gd name="connsiteY609" fmla="*/ 361834 h 3525891"/>
              <a:gd name="connsiteX610" fmla="*/ 1713171 w 1925725"/>
              <a:gd name="connsiteY610" fmla="*/ 364865 h 3525891"/>
              <a:gd name="connsiteX611" fmla="*/ 1692332 w 1925725"/>
              <a:gd name="connsiteY611" fmla="*/ 352741 h 3525891"/>
              <a:gd name="connsiteX612" fmla="*/ 1673388 w 1925725"/>
              <a:gd name="connsiteY612" fmla="*/ 281132 h 3525891"/>
              <a:gd name="connsiteX613" fmla="*/ 1732494 w 1925725"/>
              <a:gd name="connsiteY613" fmla="*/ 315989 h 3525891"/>
              <a:gd name="connsiteX614" fmla="*/ 1721885 w 1925725"/>
              <a:gd name="connsiteY614" fmla="*/ 298560 h 3525891"/>
              <a:gd name="connsiteX615" fmla="*/ 1687028 w 1925725"/>
              <a:gd name="connsiteY615" fmla="*/ 269007 h 3525891"/>
              <a:gd name="connsiteX616" fmla="*/ 1676419 w 1925725"/>
              <a:gd name="connsiteY616" fmla="*/ 259156 h 3525891"/>
              <a:gd name="connsiteX617" fmla="*/ 1672252 w 1925725"/>
              <a:gd name="connsiteY617" fmla="*/ 204218 h 3525891"/>
              <a:gd name="connsiteX618" fmla="*/ 1707109 w 1925725"/>
              <a:gd name="connsiteY618" fmla="*/ 268629 h 3525891"/>
              <a:gd name="connsiteX619" fmla="*/ 1729084 w 1925725"/>
              <a:gd name="connsiteY619" fmla="*/ 288709 h 3525891"/>
              <a:gd name="connsiteX620" fmla="*/ 1733252 w 1925725"/>
              <a:gd name="connsiteY620" fmla="*/ 234529 h 3525891"/>
              <a:gd name="connsiteX621" fmla="*/ 1730979 w 1925725"/>
              <a:gd name="connsiteY621" fmla="*/ 228467 h 3525891"/>
              <a:gd name="connsiteX622" fmla="*/ 1730600 w 1925725"/>
              <a:gd name="connsiteY622" fmla="*/ 192852 h 3525891"/>
              <a:gd name="connsiteX623" fmla="*/ 1757879 w 1925725"/>
              <a:gd name="connsiteY623" fmla="*/ 161404 h 3525891"/>
              <a:gd name="connsiteX624" fmla="*/ 1763942 w 1925725"/>
              <a:gd name="connsiteY624" fmla="*/ 163678 h 3525891"/>
              <a:gd name="connsiteX625" fmla="*/ 1763184 w 1925725"/>
              <a:gd name="connsiteY625" fmla="*/ 211038 h 3525891"/>
              <a:gd name="connsiteX626" fmla="*/ 1746134 w 1925725"/>
              <a:gd name="connsiteY626" fmla="*/ 230740 h 3525891"/>
              <a:gd name="connsiteX627" fmla="*/ 1735904 w 1925725"/>
              <a:gd name="connsiteY627" fmla="*/ 240212 h 3525891"/>
              <a:gd name="connsiteX628" fmla="*/ 1782507 w 1925725"/>
              <a:gd name="connsiteY628" fmla="*/ 234529 h 3525891"/>
              <a:gd name="connsiteX629" fmla="*/ 1736662 w 1925725"/>
              <a:gd name="connsiteY629" fmla="*/ 265219 h 3525891"/>
              <a:gd name="connsiteX630" fmla="*/ 1736662 w 1925725"/>
              <a:gd name="connsiteY630" fmla="*/ 294014 h 3525891"/>
              <a:gd name="connsiteX631" fmla="*/ 1770761 w 1925725"/>
              <a:gd name="connsiteY631" fmla="*/ 273175 h 3525891"/>
              <a:gd name="connsiteX632" fmla="*/ 1810923 w 1925725"/>
              <a:gd name="connsiteY632" fmla="*/ 263703 h 3525891"/>
              <a:gd name="connsiteX633" fmla="*/ 1807513 w 1925725"/>
              <a:gd name="connsiteY633" fmla="*/ 277343 h 3525891"/>
              <a:gd name="connsiteX634" fmla="*/ 1812060 w 1925725"/>
              <a:gd name="connsiteY634" fmla="*/ 340238 h 3525891"/>
              <a:gd name="connsiteX635" fmla="*/ 1826457 w 1925725"/>
              <a:gd name="connsiteY635" fmla="*/ 309548 h 3525891"/>
              <a:gd name="connsiteX636" fmla="*/ 1837824 w 1925725"/>
              <a:gd name="connsiteY636" fmla="*/ 287573 h 3525891"/>
              <a:gd name="connsiteX637" fmla="*/ 1876470 w 1925725"/>
              <a:gd name="connsiteY637" fmla="*/ 265597 h 3525891"/>
              <a:gd name="connsiteX638" fmla="*/ 1881774 w 1925725"/>
              <a:gd name="connsiteY638" fmla="*/ 270144 h 3525891"/>
              <a:gd name="connsiteX639" fmla="*/ 1865861 w 1925725"/>
              <a:gd name="connsiteY639" fmla="*/ 312958 h 3525891"/>
              <a:gd name="connsiteX640" fmla="*/ 1828731 w 1925725"/>
              <a:gd name="connsiteY640" fmla="*/ 328871 h 3525891"/>
              <a:gd name="connsiteX641" fmla="*/ 1871166 w 1925725"/>
              <a:gd name="connsiteY641" fmla="*/ 345542 h 3525891"/>
              <a:gd name="connsiteX642" fmla="*/ 1812818 w 1925725"/>
              <a:gd name="connsiteY642" fmla="*/ 347436 h 3525891"/>
              <a:gd name="connsiteX643" fmla="*/ 1764699 w 1925725"/>
              <a:gd name="connsiteY643" fmla="*/ 443294 h 3525891"/>
              <a:gd name="connsiteX644" fmla="*/ 1790084 w 1925725"/>
              <a:gd name="connsiteY644" fmla="*/ 411089 h 3525891"/>
              <a:gd name="connsiteX645" fmla="*/ 1795010 w 1925725"/>
              <a:gd name="connsiteY645" fmla="*/ 412225 h 3525891"/>
              <a:gd name="connsiteX646" fmla="*/ 1804103 w 1925725"/>
              <a:gd name="connsiteY646" fmla="*/ 464132 h 3525891"/>
              <a:gd name="connsiteX647" fmla="*/ 1827973 w 1925725"/>
              <a:gd name="connsiteY647" fmla="*/ 437611 h 3525891"/>
              <a:gd name="connsiteX648" fmla="*/ 1829488 w 1925725"/>
              <a:gd name="connsiteY648" fmla="*/ 432685 h 3525891"/>
              <a:gd name="connsiteX649" fmla="*/ 1829867 w 1925725"/>
              <a:gd name="connsiteY649" fmla="*/ 404269 h 3525891"/>
              <a:gd name="connsiteX650" fmla="*/ 1856389 w 1925725"/>
              <a:gd name="connsiteY650" fmla="*/ 375095 h 3525891"/>
              <a:gd name="connsiteX651" fmla="*/ 1838582 w 1925725"/>
              <a:gd name="connsiteY651" fmla="*/ 439126 h 3525891"/>
              <a:gd name="connsiteX652" fmla="*/ 1860557 w 1925725"/>
              <a:gd name="connsiteY652" fmla="*/ 442157 h 3525891"/>
              <a:gd name="connsiteX653" fmla="*/ 1811681 w 1925725"/>
              <a:gd name="connsiteY653" fmla="*/ 467164 h 3525891"/>
              <a:gd name="connsiteX654" fmla="*/ 1788569 w 1925725"/>
              <a:gd name="connsiteY654" fmla="*/ 491791 h 3525891"/>
              <a:gd name="connsiteX655" fmla="*/ 1801072 w 1925725"/>
              <a:gd name="connsiteY655" fmla="*/ 497095 h 3525891"/>
              <a:gd name="connsiteX656" fmla="*/ 1868892 w 1925725"/>
              <a:gd name="connsiteY656" fmla="*/ 479667 h 3525891"/>
              <a:gd name="connsiteX657" fmla="*/ 1874197 w 1925725"/>
              <a:gd name="connsiteY657" fmla="*/ 469816 h 3525891"/>
              <a:gd name="connsiteX658" fmla="*/ 1890489 w 1925725"/>
              <a:gd name="connsiteY658" fmla="*/ 434958 h 3525891"/>
              <a:gd name="connsiteX659" fmla="*/ 1925725 w 1925725"/>
              <a:gd name="connsiteY659" fmla="*/ 422076 h 3525891"/>
              <a:gd name="connsiteX660" fmla="*/ 1925725 w 1925725"/>
              <a:gd name="connsiteY660" fmla="*/ 435716 h 3525891"/>
              <a:gd name="connsiteX661" fmla="*/ 1916253 w 1925725"/>
              <a:gd name="connsiteY661" fmla="*/ 464132 h 3525891"/>
              <a:gd name="connsiteX662" fmla="*/ 1888594 w 1925725"/>
              <a:gd name="connsiteY662" fmla="*/ 483456 h 3525891"/>
              <a:gd name="connsiteX663" fmla="*/ 1870029 w 1925725"/>
              <a:gd name="connsiteY663" fmla="*/ 490275 h 3525891"/>
              <a:gd name="connsiteX664" fmla="*/ 1900340 w 1925725"/>
              <a:gd name="connsiteY664" fmla="*/ 509599 h 3525891"/>
              <a:gd name="connsiteX665" fmla="*/ 1866240 w 1925725"/>
              <a:gd name="connsiteY665" fmla="*/ 519449 h 3525891"/>
              <a:gd name="connsiteX666" fmla="*/ 1845780 w 1925725"/>
              <a:gd name="connsiteY666" fmla="*/ 511493 h 3525891"/>
              <a:gd name="connsiteX667" fmla="*/ 1835172 w 1925725"/>
              <a:gd name="connsiteY667" fmla="*/ 505052 h 3525891"/>
              <a:gd name="connsiteX668" fmla="*/ 1859799 w 1925725"/>
              <a:gd name="connsiteY668" fmla="*/ 553170 h 3525891"/>
              <a:gd name="connsiteX669" fmla="*/ 1800693 w 1925725"/>
              <a:gd name="connsiteY669" fmla="*/ 513766 h 3525891"/>
              <a:gd name="connsiteX670" fmla="*/ 1754848 w 1925725"/>
              <a:gd name="connsiteY670" fmla="*/ 517555 h 3525891"/>
              <a:gd name="connsiteX671" fmla="*/ 1700668 w 1925725"/>
              <a:gd name="connsiteY671" fmla="*/ 585375 h 3525891"/>
              <a:gd name="connsiteX672" fmla="*/ 1646109 w 1925725"/>
              <a:gd name="connsiteY672" fmla="*/ 638419 h 3525891"/>
              <a:gd name="connsiteX673" fmla="*/ 1567680 w 1925725"/>
              <a:gd name="connsiteY673" fmla="*/ 678581 h 3525891"/>
              <a:gd name="connsiteX674" fmla="*/ 1545704 w 1925725"/>
              <a:gd name="connsiteY674" fmla="*/ 712680 h 3525891"/>
              <a:gd name="connsiteX675" fmla="*/ 1484704 w 1925725"/>
              <a:gd name="connsiteY675" fmla="*/ 862718 h 3525891"/>
              <a:gd name="connsiteX676" fmla="*/ 1472959 w 1925725"/>
              <a:gd name="connsiteY676" fmla="*/ 879768 h 3525891"/>
              <a:gd name="connsiteX677" fmla="*/ 1470685 w 1925725"/>
              <a:gd name="connsiteY677" fmla="*/ 886588 h 3525891"/>
              <a:gd name="connsiteX678" fmla="*/ 1508953 w 1925725"/>
              <a:gd name="connsiteY678" fmla="*/ 878252 h 3525891"/>
              <a:gd name="connsiteX679" fmla="*/ 1643078 w 1925725"/>
              <a:gd name="connsiteY679" fmla="*/ 781637 h 3525891"/>
              <a:gd name="connsiteX680" fmla="*/ 1614661 w 1925725"/>
              <a:gd name="connsiteY680" fmla="*/ 756252 h 3525891"/>
              <a:gd name="connsiteX681" fmla="*/ 1617313 w 1925725"/>
              <a:gd name="connsiteY681" fmla="*/ 696009 h 3525891"/>
              <a:gd name="connsiteX682" fmla="*/ 1664295 w 1925725"/>
              <a:gd name="connsiteY682" fmla="*/ 753600 h 3525891"/>
              <a:gd name="connsiteX683" fmla="*/ 1676419 w 1925725"/>
              <a:gd name="connsiteY683" fmla="*/ 733898 h 3525891"/>
              <a:gd name="connsiteX684" fmla="*/ 1651413 w 1925725"/>
              <a:gd name="connsiteY684" fmla="*/ 709649 h 3525891"/>
              <a:gd name="connsiteX685" fmla="*/ 1651792 w 1925725"/>
              <a:gd name="connsiteY685" fmla="*/ 656984 h 3525891"/>
              <a:gd name="connsiteX686" fmla="*/ 1692332 w 1925725"/>
              <a:gd name="connsiteY686" fmla="*/ 697525 h 3525891"/>
              <a:gd name="connsiteX687" fmla="*/ 1699152 w 1925725"/>
              <a:gd name="connsiteY687" fmla="*/ 664562 h 3525891"/>
              <a:gd name="connsiteX688" fmla="*/ 1697258 w 1925725"/>
              <a:gd name="connsiteY688" fmla="*/ 656984 h 3525891"/>
              <a:gd name="connsiteX689" fmla="*/ 1694227 w 1925725"/>
              <a:gd name="connsiteY689" fmla="*/ 611518 h 3525891"/>
              <a:gd name="connsiteX690" fmla="*/ 1712413 w 1925725"/>
              <a:gd name="connsiteY690" fmla="*/ 585375 h 3525891"/>
              <a:gd name="connsiteX691" fmla="*/ 1726053 w 1925725"/>
              <a:gd name="connsiteY691" fmla="*/ 634251 h 3525891"/>
              <a:gd name="connsiteX692" fmla="*/ 1714687 w 1925725"/>
              <a:gd name="connsiteY692" fmla="*/ 655090 h 3525891"/>
              <a:gd name="connsiteX693" fmla="*/ 1704078 w 1925725"/>
              <a:gd name="connsiteY693" fmla="*/ 670245 h 3525891"/>
              <a:gd name="connsiteX694" fmla="*/ 1748407 w 1925725"/>
              <a:gd name="connsiteY694" fmla="*/ 666835 h 3525891"/>
              <a:gd name="connsiteX695" fmla="*/ 1789706 w 1925725"/>
              <a:gd name="connsiteY695" fmla="*/ 678581 h 3525891"/>
              <a:gd name="connsiteX696" fmla="*/ 1696121 w 1925725"/>
              <a:gd name="connsiteY696" fmla="*/ 705103 h 3525891"/>
              <a:gd name="connsiteX697" fmla="*/ 1685513 w 1925725"/>
              <a:gd name="connsiteY697" fmla="*/ 728593 h 3525891"/>
              <a:gd name="connsiteX698" fmla="*/ 1707488 w 1925725"/>
              <a:gd name="connsiteY698" fmla="*/ 733898 h 3525891"/>
              <a:gd name="connsiteX699" fmla="*/ 1727948 w 1925725"/>
              <a:gd name="connsiteY699" fmla="*/ 746401 h 3525891"/>
              <a:gd name="connsiteX700" fmla="*/ 1674904 w 1925725"/>
              <a:gd name="connsiteY700" fmla="*/ 751326 h 3525891"/>
              <a:gd name="connsiteX701" fmla="*/ 1621102 w 1925725"/>
              <a:gd name="connsiteY701" fmla="*/ 837333 h 3525891"/>
              <a:gd name="connsiteX702" fmla="*/ 1663537 w 1925725"/>
              <a:gd name="connsiteY702" fmla="*/ 839606 h 3525891"/>
              <a:gd name="connsiteX703" fmla="*/ 1667705 w 1925725"/>
              <a:gd name="connsiteY703" fmla="*/ 802476 h 3525891"/>
              <a:gd name="connsiteX704" fmla="*/ 1707488 w 1925725"/>
              <a:gd name="connsiteY704" fmla="*/ 768755 h 3525891"/>
              <a:gd name="connsiteX705" fmla="*/ 1704457 w 1925725"/>
              <a:gd name="connsiteY705" fmla="*/ 823314 h 3525891"/>
              <a:gd name="connsiteX706" fmla="*/ 1734010 w 1925725"/>
              <a:gd name="connsiteY706" fmla="*/ 789215 h 3525891"/>
              <a:gd name="connsiteX707" fmla="*/ 1746892 w 1925725"/>
              <a:gd name="connsiteY707" fmla="*/ 766103 h 3525891"/>
              <a:gd name="connsiteX708" fmla="*/ 1789327 w 1925725"/>
              <a:gd name="connsiteY708" fmla="*/ 743749 h 3525891"/>
              <a:gd name="connsiteX709" fmla="*/ 1770004 w 1925725"/>
              <a:gd name="connsiteY709" fmla="*/ 800960 h 3525891"/>
              <a:gd name="connsiteX710" fmla="*/ 1751438 w 1925725"/>
              <a:gd name="connsiteY710" fmla="*/ 807780 h 3525891"/>
              <a:gd name="connsiteX711" fmla="*/ 1729084 w 1925725"/>
              <a:gd name="connsiteY711" fmla="*/ 817252 h 3525891"/>
              <a:gd name="connsiteX712" fmla="*/ 1765836 w 1925725"/>
              <a:gd name="connsiteY712" fmla="*/ 838091 h 3525891"/>
              <a:gd name="connsiteX713" fmla="*/ 1699152 w 1925725"/>
              <a:gd name="connsiteY713" fmla="*/ 835817 h 3525891"/>
              <a:gd name="connsiteX714" fmla="*/ 1677177 w 1925725"/>
              <a:gd name="connsiteY714" fmla="*/ 844153 h 3525891"/>
              <a:gd name="connsiteX715" fmla="*/ 1691575 w 1925725"/>
              <a:gd name="connsiteY715" fmla="*/ 875600 h 3525891"/>
              <a:gd name="connsiteX716" fmla="*/ 1646488 w 1925725"/>
              <a:gd name="connsiteY716" fmla="*/ 850973 h 3525891"/>
              <a:gd name="connsiteX717" fmla="*/ 1599506 w 1925725"/>
              <a:gd name="connsiteY717" fmla="*/ 848321 h 3525891"/>
              <a:gd name="connsiteX718" fmla="*/ 1590792 w 1925725"/>
              <a:gd name="connsiteY718" fmla="*/ 850215 h 3525891"/>
              <a:gd name="connsiteX719" fmla="*/ 1457425 w 1925725"/>
              <a:gd name="connsiteY719" fmla="*/ 901364 h 3525891"/>
              <a:gd name="connsiteX720" fmla="*/ 1447195 w 1925725"/>
              <a:gd name="connsiteY720" fmla="*/ 907048 h 3525891"/>
              <a:gd name="connsiteX721" fmla="*/ 1220243 w 1925725"/>
              <a:gd name="connsiteY721" fmla="*/ 1072999 h 3525891"/>
              <a:gd name="connsiteX722" fmla="*/ 1215318 w 1925725"/>
              <a:gd name="connsiteY722" fmla="*/ 1075651 h 3525891"/>
              <a:gd name="connsiteX723" fmla="*/ 1239945 w 1925725"/>
              <a:gd name="connsiteY723" fmla="*/ 1075651 h 3525891"/>
              <a:gd name="connsiteX724" fmla="*/ 1269877 w 1925725"/>
              <a:gd name="connsiteY724" fmla="*/ 1068073 h 3525891"/>
              <a:gd name="connsiteX725" fmla="*/ 1272150 w 1925725"/>
              <a:gd name="connsiteY725" fmla="*/ 1073377 h 3525891"/>
              <a:gd name="connsiteX726" fmla="*/ 1255101 w 1925725"/>
              <a:gd name="connsiteY726" fmla="*/ 1093837 h 3525891"/>
              <a:gd name="connsiteX727" fmla="*/ 1310797 w 1925725"/>
              <a:gd name="connsiteY727" fmla="*/ 1120359 h 3525891"/>
              <a:gd name="connsiteX728" fmla="*/ 1273666 w 1925725"/>
              <a:gd name="connsiteY728" fmla="*/ 1122253 h 3525891"/>
              <a:gd name="connsiteX729" fmla="*/ 1259268 w 1925725"/>
              <a:gd name="connsiteY729" fmla="*/ 1112024 h 3525891"/>
              <a:gd name="connsiteX730" fmla="*/ 1231231 w 1925725"/>
              <a:gd name="connsiteY730" fmla="*/ 1091564 h 3525891"/>
              <a:gd name="connsiteX731" fmla="*/ 1228579 w 1925725"/>
              <a:gd name="connsiteY731" fmla="*/ 1119601 h 3525891"/>
              <a:gd name="connsiteX732" fmla="*/ 1207740 w 1925725"/>
              <a:gd name="connsiteY732" fmla="*/ 1084744 h 3525891"/>
              <a:gd name="connsiteX733" fmla="*/ 1113019 w 1925725"/>
              <a:gd name="connsiteY733" fmla="*/ 1083607 h 3525891"/>
              <a:gd name="connsiteX734" fmla="*/ 1106199 w 1925725"/>
              <a:gd name="connsiteY734" fmla="*/ 1085123 h 3525891"/>
              <a:gd name="connsiteX735" fmla="*/ 1045578 w 1925725"/>
              <a:gd name="connsiteY735" fmla="*/ 1127937 h 3525891"/>
              <a:gd name="connsiteX736" fmla="*/ 1081572 w 1925725"/>
              <a:gd name="connsiteY736" fmla="*/ 1134757 h 3525891"/>
              <a:gd name="connsiteX737" fmla="*/ 1099758 w 1925725"/>
              <a:gd name="connsiteY737" fmla="*/ 1143471 h 3525891"/>
              <a:gd name="connsiteX738" fmla="*/ 1115672 w 1925725"/>
              <a:gd name="connsiteY738" fmla="*/ 1177192 h 3525891"/>
              <a:gd name="connsiteX739" fmla="*/ 1069069 w 1925725"/>
              <a:gd name="connsiteY739" fmla="*/ 1146502 h 3525891"/>
              <a:gd name="connsiteX740" fmla="*/ 1060354 w 1925725"/>
              <a:gd name="connsiteY740" fmla="*/ 1139303 h 3525891"/>
              <a:gd name="connsiteX741" fmla="*/ 1058460 w 1925725"/>
              <a:gd name="connsiteY741" fmla="*/ 1169993 h 3525891"/>
              <a:gd name="connsiteX742" fmla="*/ 1038379 w 1925725"/>
              <a:gd name="connsiteY742" fmla="*/ 1134378 h 3525891"/>
              <a:gd name="connsiteX743" fmla="*/ 954646 w 1925725"/>
              <a:gd name="connsiteY743" fmla="*/ 1138167 h 3525891"/>
              <a:gd name="connsiteX744" fmla="*/ 829235 w 1925725"/>
              <a:gd name="connsiteY744" fmla="*/ 1224552 h 3525891"/>
              <a:gd name="connsiteX745" fmla="*/ 777707 w 1925725"/>
              <a:gd name="connsiteY745" fmla="*/ 1280248 h 3525891"/>
              <a:gd name="connsiteX746" fmla="*/ 772403 w 1925725"/>
              <a:gd name="connsiteY746" fmla="*/ 1311316 h 3525891"/>
              <a:gd name="connsiteX747" fmla="*/ 797030 w 1925725"/>
              <a:gd name="connsiteY747" fmla="*/ 1394671 h 3525891"/>
              <a:gd name="connsiteX748" fmla="*/ 851211 w 1925725"/>
              <a:gd name="connsiteY748" fmla="*/ 1511367 h 3525891"/>
              <a:gd name="connsiteX749" fmla="*/ 889099 w 1925725"/>
              <a:gd name="connsiteY749" fmla="*/ 1581460 h 3525891"/>
              <a:gd name="connsiteX750" fmla="*/ 903497 w 1925725"/>
              <a:gd name="connsiteY750" fmla="*/ 1662920 h 3525891"/>
              <a:gd name="connsiteX751" fmla="*/ 906528 w 1925725"/>
              <a:gd name="connsiteY751" fmla="*/ 1756884 h 3525891"/>
              <a:gd name="connsiteX752" fmla="*/ 903118 w 1925725"/>
              <a:gd name="connsiteY752" fmla="*/ 1774312 h 3525891"/>
              <a:gd name="connsiteX753" fmla="*/ 850074 w 1925725"/>
              <a:gd name="connsiteY753" fmla="*/ 1960723 h 3525891"/>
              <a:gd name="connsiteX754" fmla="*/ 859925 w 1925725"/>
              <a:gd name="connsiteY754" fmla="*/ 2042183 h 3525891"/>
              <a:gd name="connsiteX755" fmla="*/ 867503 w 1925725"/>
              <a:gd name="connsiteY755" fmla="*/ 2106214 h 3525891"/>
              <a:gd name="connsiteX756" fmla="*/ 867124 w 1925725"/>
              <a:gd name="connsiteY756" fmla="*/ 2145997 h 3525891"/>
              <a:gd name="connsiteX757" fmla="*/ 857652 w 1925725"/>
              <a:gd name="connsiteY757" fmla="*/ 2217985 h 3525891"/>
              <a:gd name="connsiteX758" fmla="*/ 809155 w 1925725"/>
              <a:gd name="connsiteY758" fmla="*/ 2415762 h 3525891"/>
              <a:gd name="connsiteX759" fmla="*/ 768235 w 1925725"/>
              <a:gd name="connsiteY759" fmla="*/ 2569210 h 3525891"/>
              <a:gd name="connsiteX760" fmla="*/ 760657 w 1925725"/>
              <a:gd name="connsiteY760" fmla="*/ 2669614 h 3525891"/>
              <a:gd name="connsiteX761" fmla="*/ 779981 w 1925725"/>
              <a:gd name="connsiteY761" fmla="*/ 2763956 h 3525891"/>
              <a:gd name="connsiteX762" fmla="*/ 851968 w 1925725"/>
              <a:gd name="connsiteY762" fmla="*/ 2829124 h 3525891"/>
              <a:gd name="connsiteX763" fmla="*/ 1012615 w 1925725"/>
              <a:gd name="connsiteY763" fmla="*/ 2842006 h 3525891"/>
              <a:gd name="connsiteX764" fmla="*/ 1058081 w 1925725"/>
              <a:gd name="connsiteY764" fmla="*/ 2841249 h 3525891"/>
              <a:gd name="connsiteX765" fmla="*/ 1124386 w 1925725"/>
              <a:gd name="connsiteY765" fmla="*/ 2829882 h 3525891"/>
              <a:gd name="connsiteX766" fmla="*/ 1188038 w 1925725"/>
              <a:gd name="connsiteY766" fmla="*/ 2813969 h 3525891"/>
              <a:gd name="connsiteX767" fmla="*/ 1188796 w 1925725"/>
              <a:gd name="connsiteY767" fmla="*/ 2817000 h 3525891"/>
              <a:gd name="connsiteX768" fmla="*/ 1134995 w 1925725"/>
              <a:gd name="connsiteY768" fmla="*/ 2838218 h 3525891"/>
              <a:gd name="connsiteX769" fmla="*/ 1135752 w 1925725"/>
              <a:gd name="connsiteY769" fmla="*/ 2845037 h 3525891"/>
              <a:gd name="connsiteX770" fmla="*/ 1163790 w 1925725"/>
              <a:gd name="connsiteY770" fmla="*/ 2848069 h 3525891"/>
              <a:gd name="connsiteX771" fmla="*/ 1237672 w 1925725"/>
              <a:gd name="connsiteY771" fmla="*/ 2837839 h 3525891"/>
              <a:gd name="connsiteX772" fmla="*/ 1256237 w 1925725"/>
              <a:gd name="connsiteY772" fmla="*/ 2837839 h 3525891"/>
              <a:gd name="connsiteX773" fmla="*/ 1195995 w 1925725"/>
              <a:gd name="connsiteY773" fmla="*/ 2856783 h 3525891"/>
              <a:gd name="connsiteX774" fmla="*/ 1195995 w 1925725"/>
              <a:gd name="connsiteY774" fmla="*/ 2861708 h 3525891"/>
              <a:gd name="connsiteX775" fmla="*/ 1325952 w 1925725"/>
              <a:gd name="connsiteY775" fmla="*/ 2943547 h 3525891"/>
              <a:gd name="connsiteX776" fmla="*/ 1230094 w 1925725"/>
              <a:gd name="connsiteY776" fmla="*/ 2899976 h 3525891"/>
              <a:gd name="connsiteX777" fmla="*/ 1226684 w 1925725"/>
              <a:gd name="connsiteY777" fmla="*/ 2903007 h 3525891"/>
              <a:gd name="connsiteX778" fmla="*/ 1255480 w 1925725"/>
              <a:gd name="connsiteY778" fmla="*/ 2947715 h 3525891"/>
              <a:gd name="connsiteX779" fmla="*/ 1224032 w 1925725"/>
              <a:gd name="connsiteY779" fmla="*/ 2921193 h 3525891"/>
              <a:gd name="connsiteX780" fmla="*/ 1116050 w 1925725"/>
              <a:gd name="connsiteY780" fmla="*/ 2860572 h 3525891"/>
              <a:gd name="connsiteX781" fmla="*/ 1089907 w 1925725"/>
              <a:gd name="connsiteY781" fmla="*/ 2859056 h 3525891"/>
              <a:gd name="connsiteX782" fmla="*/ 1112262 w 1925725"/>
              <a:gd name="connsiteY782" fmla="*/ 2892777 h 3525891"/>
              <a:gd name="connsiteX783" fmla="*/ 1109609 w 1925725"/>
              <a:gd name="connsiteY783" fmla="*/ 2895050 h 3525891"/>
              <a:gd name="connsiteX784" fmla="*/ 1046336 w 1925725"/>
              <a:gd name="connsiteY784" fmla="*/ 2862087 h 3525891"/>
              <a:gd name="connsiteX785" fmla="*/ 965255 w 1925725"/>
              <a:gd name="connsiteY785" fmla="*/ 2864739 h 3525891"/>
              <a:gd name="connsiteX786" fmla="*/ 964118 w 1925725"/>
              <a:gd name="connsiteY786" fmla="*/ 2869286 h 3525891"/>
              <a:gd name="connsiteX787" fmla="*/ 988367 w 1925725"/>
              <a:gd name="connsiteY787" fmla="*/ 2888230 h 3525891"/>
              <a:gd name="connsiteX788" fmla="*/ 1092560 w 1925725"/>
              <a:gd name="connsiteY788" fmla="*/ 2953777 h 3525891"/>
              <a:gd name="connsiteX789" fmla="*/ 1212287 w 1925725"/>
              <a:gd name="connsiteY789" fmla="*/ 2989013 h 3525891"/>
              <a:gd name="connsiteX790" fmla="*/ 1224790 w 1925725"/>
              <a:gd name="connsiteY790" fmla="*/ 2990529 h 3525891"/>
              <a:gd name="connsiteX791" fmla="*/ 1230852 w 1925725"/>
              <a:gd name="connsiteY791" fmla="*/ 2993560 h 3525891"/>
              <a:gd name="connsiteX792" fmla="*/ 1201299 w 1925725"/>
              <a:gd name="connsiteY792" fmla="*/ 2997728 h 3525891"/>
              <a:gd name="connsiteX793" fmla="*/ 1200163 w 1925725"/>
              <a:gd name="connsiteY793" fmla="*/ 3000380 h 3525891"/>
              <a:gd name="connsiteX794" fmla="*/ 1226305 w 1925725"/>
              <a:gd name="connsiteY794" fmla="*/ 3013641 h 3525891"/>
              <a:gd name="connsiteX795" fmla="*/ 1296399 w 1925725"/>
              <a:gd name="connsiteY795" fmla="*/ 3045846 h 3525891"/>
              <a:gd name="connsiteX796" fmla="*/ 1320648 w 1925725"/>
              <a:gd name="connsiteY796" fmla="*/ 3065927 h 3525891"/>
              <a:gd name="connsiteX797" fmla="*/ 1326331 w 1925725"/>
              <a:gd name="connsiteY797" fmla="*/ 3081082 h 3525891"/>
              <a:gd name="connsiteX798" fmla="*/ 1244113 w 1925725"/>
              <a:gd name="connsiteY798" fmla="*/ 3043951 h 3525891"/>
              <a:gd name="connsiteX799" fmla="*/ 1261542 w 1925725"/>
              <a:gd name="connsiteY799" fmla="*/ 3083734 h 3525891"/>
              <a:gd name="connsiteX800" fmla="*/ 1258132 w 1925725"/>
              <a:gd name="connsiteY800" fmla="*/ 3086386 h 3525891"/>
              <a:gd name="connsiteX801" fmla="*/ 1225169 w 1925725"/>
              <a:gd name="connsiteY801" fmla="*/ 3045467 h 3525891"/>
              <a:gd name="connsiteX802" fmla="*/ 1208498 w 1925725"/>
              <a:gd name="connsiteY802" fmla="*/ 3028038 h 3525891"/>
              <a:gd name="connsiteX803" fmla="*/ 1125144 w 1925725"/>
              <a:gd name="connsiteY803" fmla="*/ 2986740 h 3525891"/>
              <a:gd name="connsiteX804" fmla="*/ 1211908 w 1925725"/>
              <a:gd name="connsiteY804" fmla="*/ 3153070 h 3525891"/>
              <a:gd name="connsiteX805" fmla="*/ 1157728 w 1925725"/>
              <a:gd name="connsiteY805" fmla="*/ 3112908 h 3525891"/>
              <a:gd name="connsiteX806" fmla="*/ 1196374 w 1925725"/>
              <a:gd name="connsiteY806" fmla="*/ 3248170 h 3525891"/>
              <a:gd name="connsiteX807" fmla="*/ 1155075 w 1925725"/>
              <a:gd name="connsiteY807" fmla="*/ 3170499 h 3525891"/>
              <a:gd name="connsiteX808" fmla="*/ 1151287 w 1925725"/>
              <a:gd name="connsiteY808" fmla="*/ 3170499 h 3525891"/>
              <a:gd name="connsiteX809" fmla="*/ 1145603 w 1925725"/>
              <a:gd name="connsiteY809" fmla="*/ 3231120 h 3525891"/>
              <a:gd name="connsiteX810" fmla="*/ 1136889 w 1925725"/>
              <a:gd name="connsiteY810" fmla="*/ 3172772 h 3525891"/>
              <a:gd name="connsiteX811" fmla="*/ 1133858 w 1925725"/>
              <a:gd name="connsiteY811" fmla="*/ 3083355 h 3525891"/>
              <a:gd name="connsiteX812" fmla="*/ 1052398 w 1925725"/>
              <a:gd name="connsiteY812" fmla="*/ 2956429 h 3525891"/>
              <a:gd name="connsiteX813" fmla="*/ 964497 w 1925725"/>
              <a:gd name="connsiteY813" fmla="*/ 2896566 h 3525891"/>
              <a:gd name="connsiteX814" fmla="*/ 946310 w 1925725"/>
              <a:gd name="connsiteY814" fmla="*/ 2887093 h 3525891"/>
              <a:gd name="connsiteX815" fmla="*/ 992155 w 1925725"/>
              <a:gd name="connsiteY815" fmla="*/ 2937106 h 3525891"/>
              <a:gd name="connsiteX816" fmla="*/ 972453 w 1925725"/>
              <a:gd name="connsiteY816" fmla="*/ 2945442 h 3525891"/>
              <a:gd name="connsiteX817" fmla="*/ 1012236 w 1925725"/>
              <a:gd name="connsiteY817" fmla="*/ 3032964 h 3525891"/>
              <a:gd name="connsiteX818" fmla="*/ 977379 w 1925725"/>
              <a:gd name="connsiteY818" fmla="*/ 2975374 h 3525891"/>
              <a:gd name="connsiteX819" fmla="*/ 964118 w 1925725"/>
              <a:gd name="connsiteY819" fmla="*/ 2999243 h 3525891"/>
              <a:gd name="connsiteX820" fmla="*/ 932671 w 1925725"/>
              <a:gd name="connsiteY820" fmla="*/ 2928392 h 3525891"/>
              <a:gd name="connsiteX821" fmla="*/ 918652 w 1925725"/>
              <a:gd name="connsiteY821" fmla="*/ 2888988 h 3525891"/>
              <a:gd name="connsiteX822" fmla="*/ 908801 w 1925725"/>
              <a:gd name="connsiteY822" fmla="*/ 2876864 h 3525891"/>
              <a:gd name="connsiteX823" fmla="*/ 869397 w 1925725"/>
              <a:gd name="connsiteY823" fmla="*/ 2869286 h 3525891"/>
              <a:gd name="connsiteX824" fmla="*/ 786043 w 1925725"/>
              <a:gd name="connsiteY824" fmla="*/ 2854131 h 3525891"/>
              <a:gd name="connsiteX825" fmla="*/ 790210 w 1925725"/>
              <a:gd name="connsiteY825" fmla="*/ 2860572 h 3525891"/>
              <a:gd name="connsiteX826" fmla="*/ 853863 w 1925725"/>
              <a:gd name="connsiteY826" fmla="*/ 2967038 h 3525891"/>
              <a:gd name="connsiteX827" fmla="*/ 998596 w 1925725"/>
              <a:gd name="connsiteY827" fmla="*/ 3070473 h 3525891"/>
              <a:gd name="connsiteX828" fmla="*/ 1028149 w 1925725"/>
              <a:gd name="connsiteY828" fmla="*/ 3076157 h 3525891"/>
              <a:gd name="connsiteX829" fmla="*/ 1013752 w 1925725"/>
              <a:gd name="connsiteY829" fmla="*/ 3080324 h 3525891"/>
              <a:gd name="connsiteX830" fmla="*/ 994808 w 1925725"/>
              <a:gd name="connsiteY830" fmla="*/ 3083734 h 3525891"/>
              <a:gd name="connsiteX831" fmla="*/ 1048988 w 1925725"/>
              <a:gd name="connsiteY831" fmla="*/ 3107604 h 3525891"/>
              <a:gd name="connsiteX832" fmla="*/ 976242 w 1925725"/>
              <a:gd name="connsiteY832" fmla="*/ 3089796 h 3525891"/>
              <a:gd name="connsiteX833" fmla="*/ 914863 w 1925725"/>
              <a:gd name="connsiteY833" fmla="*/ 3061380 h 3525891"/>
              <a:gd name="connsiteX834" fmla="*/ 911074 w 1925725"/>
              <a:gd name="connsiteY834" fmla="*/ 3066306 h 3525891"/>
              <a:gd name="connsiteX835" fmla="*/ 937596 w 1925725"/>
              <a:gd name="connsiteY835" fmla="*/ 3103436 h 3525891"/>
              <a:gd name="connsiteX836" fmla="*/ 1042547 w 1925725"/>
              <a:gd name="connsiteY836" fmla="*/ 3195126 h 3525891"/>
              <a:gd name="connsiteX837" fmla="*/ 1096348 w 1925725"/>
              <a:gd name="connsiteY837" fmla="*/ 3236803 h 3525891"/>
              <a:gd name="connsiteX838" fmla="*/ 1068690 w 1925725"/>
              <a:gd name="connsiteY838" fmla="*/ 3226573 h 3525891"/>
              <a:gd name="connsiteX839" fmla="*/ 1125144 w 1925725"/>
              <a:gd name="connsiteY839" fmla="*/ 3336071 h 3525891"/>
              <a:gd name="connsiteX840" fmla="*/ 1084982 w 1925725"/>
              <a:gd name="connsiteY840" fmla="*/ 3276207 h 3525891"/>
              <a:gd name="connsiteX841" fmla="*/ 1080435 w 1925725"/>
              <a:gd name="connsiteY841" fmla="*/ 3277344 h 3525891"/>
              <a:gd name="connsiteX842" fmla="*/ 1083087 w 1925725"/>
              <a:gd name="connsiteY842" fmla="*/ 3322052 h 3525891"/>
              <a:gd name="connsiteX843" fmla="*/ 1079299 w 1925725"/>
              <a:gd name="connsiteY843" fmla="*/ 3323568 h 3525891"/>
              <a:gd name="connsiteX844" fmla="*/ 987230 w 1925725"/>
              <a:gd name="connsiteY844" fmla="*/ 3181107 h 3525891"/>
              <a:gd name="connsiteX845" fmla="*/ 1004280 w 1925725"/>
              <a:gd name="connsiteY845" fmla="*/ 3265977 h 3525891"/>
              <a:gd name="connsiteX846" fmla="*/ 1024360 w 1925725"/>
              <a:gd name="connsiteY846" fmla="*/ 3303866 h 3525891"/>
              <a:gd name="connsiteX847" fmla="*/ 1003143 w 1925725"/>
              <a:gd name="connsiteY847" fmla="*/ 3284543 h 3525891"/>
              <a:gd name="connsiteX848" fmla="*/ 1023603 w 1925725"/>
              <a:gd name="connsiteY848" fmla="*/ 3416394 h 3525891"/>
              <a:gd name="connsiteX849" fmla="*/ 997460 w 1925725"/>
              <a:gd name="connsiteY849" fmla="*/ 3328493 h 3525891"/>
              <a:gd name="connsiteX850" fmla="*/ 989882 w 1925725"/>
              <a:gd name="connsiteY850" fmla="*/ 3328872 h 3525891"/>
              <a:gd name="connsiteX851" fmla="*/ 980789 w 1925725"/>
              <a:gd name="connsiteY851" fmla="*/ 3384189 h 3525891"/>
              <a:gd name="connsiteX852" fmla="*/ 978137 w 1925725"/>
              <a:gd name="connsiteY852" fmla="*/ 3320158 h 3525891"/>
              <a:gd name="connsiteX853" fmla="*/ 960708 w 1925725"/>
              <a:gd name="connsiteY853" fmla="*/ 3167846 h 3525891"/>
              <a:gd name="connsiteX854" fmla="*/ 956161 w 1925725"/>
              <a:gd name="connsiteY854" fmla="*/ 3161027 h 3525891"/>
              <a:gd name="connsiteX855" fmla="*/ 855757 w 1925725"/>
              <a:gd name="connsiteY855" fmla="*/ 3024249 h 3525891"/>
              <a:gd name="connsiteX856" fmla="*/ 851211 w 1925725"/>
              <a:gd name="connsiteY856" fmla="*/ 3018945 h 3525891"/>
              <a:gd name="connsiteX857" fmla="*/ 867882 w 1925725"/>
              <a:gd name="connsiteY857" fmla="*/ 3137915 h 3525891"/>
              <a:gd name="connsiteX858" fmla="*/ 864850 w 1925725"/>
              <a:gd name="connsiteY858" fmla="*/ 3139051 h 3525891"/>
              <a:gd name="connsiteX859" fmla="*/ 845527 w 1925725"/>
              <a:gd name="connsiteY859" fmla="*/ 3104194 h 3525891"/>
              <a:gd name="connsiteX860" fmla="*/ 835298 w 1925725"/>
              <a:gd name="connsiteY860" fmla="*/ 3122001 h 3525891"/>
              <a:gd name="connsiteX861" fmla="*/ 830751 w 1925725"/>
              <a:gd name="connsiteY861" fmla="*/ 3010988 h 3525891"/>
              <a:gd name="connsiteX862" fmla="*/ 756490 w 1925725"/>
              <a:gd name="connsiteY862" fmla="*/ 2882926 h 3525891"/>
              <a:gd name="connsiteX863" fmla="*/ 743229 w 1925725"/>
              <a:gd name="connsiteY863" fmla="*/ 2876485 h 3525891"/>
              <a:gd name="connsiteX864" fmla="*/ 746260 w 1925725"/>
              <a:gd name="connsiteY864" fmla="*/ 2995833 h 3525891"/>
              <a:gd name="connsiteX865" fmla="*/ 824689 w 1925725"/>
              <a:gd name="connsiteY865" fmla="*/ 3137536 h 3525891"/>
              <a:gd name="connsiteX866" fmla="*/ 846664 w 1925725"/>
              <a:gd name="connsiteY866" fmla="*/ 3158374 h 3525891"/>
              <a:gd name="connsiteX867" fmla="*/ 924714 w 1925725"/>
              <a:gd name="connsiteY867" fmla="*/ 3331145 h 3525891"/>
              <a:gd name="connsiteX868" fmla="*/ 928882 w 1925725"/>
              <a:gd name="connsiteY868" fmla="*/ 3370928 h 3525891"/>
              <a:gd name="connsiteX869" fmla="*/ 951236 w 1925725"/>
              <a:gd name="connsiteY869" fmla="*/ 3412226 h 3525891"/>
              <a:gd name="connsiteX870" fmla="*/ 949342 w 1925725"/>
              <a:gd name="connsiteY870" fmla="*/ 3415636 h 3525891"/>
              <a:gd name="connsiteX871" fmla="*/ 922062 w 1925725"/>
              <a:gd name="connsiteY871" fmla="*/ 3403512 h 3525891"/>
              <a:gd name="connsiteX872" fmla="*/ 923956 w 1925725"/>
              <a:gd name="connsiteY872" fmla="*/ 3444052 h 3525891"/>
              <a:gd name="connsiteX873" fmla="*/ 911074 w 1925725"/>
              <a:gd name="connsiteY873" fmla="*/ 3410332 h 3525891"/>
              <a:gd name="connsiteX874" fmla="*/ 910695 w 1925725"/>
              <a:gd name="connsiteY874" fmla="*/ 3330387 h 3525891"/>
              <a:gd name="connsiteX875" fmla="*/ 885689 w 1925725"/>
              <a:gd name="connsiteY875" fmla="*/ 3230741 h 3525891"/>
              <a:gd name="connsiteX876" fmla="*/ 853105 w 1925725"/>
              <a:gd name="connsiteY876" fmla="*/ 3195505 h 3525891"/>
              <a:gd name="connsiteX877" fmla="*/ 853105 w 1925725"/>
              <a:gd name="connsiteY877" fmla="*/ 3221648 h 3525891"/>
              <a:gd name="connsiteX878" fmla="*/ 850074 w 1925725"/>
              <a:gd name="connsiteY878" fmla="*/ 3222785 h 3525891"/>
              <a:gd name="connsiteX879" fmla="*/ 840981 w 1925725"/>
              <a:gd name="connsiteY879" fmla="*/ 3197778 h 3525891"/>
              <a:gd name="connsiteX880" fmla="*/ 837571 w 1925725"/>
              <a:gd name="connsiteY880" fmla="*/ 3184517 h 3525891"/>
              <a:gd name="connsiteX881" fmla="*/ 756869 w 1925725"/>
              <a:gd name="connsiteY881" fmla="*/ 3096237 h 3525891"/>
              <a:gd name="connsiteX882" fmla="*/ 751943 w 1925725"/>
              <a:gd name="connsiteY882" fmla="*/ 3096995 h 3525891"/>
              <a:gd name="connsiteX883" fmla="*/ 752322 w 1925725"/>
              <a:gd name="connsiteY883" fmla="*/ 3159132 h 3525891"/>
              <a:gd name="connsiteX884" fmla="*/ 760657 w 1925725"/>
              <a:gd name="connsiteY884" fmla="*/ 3170877 h 3525891"/>
              <a:gd name="connsiteX885" fmla="*/ 852726 w 1925725"/>
              <a:gd name="connsiteY885" fmla="*/ 3238698 h 3525891"/>
              <a:gd name="connsiteX886" fmla="*/ 882279 w 1925725"/>
              <a:gd name="connsiteY886" fmla="*/ 3264083 h 3525891"/>
              <a:gd name="connsiteX887" fmla="*/ 844391 w 1925725"/>
              <a:gd name="connsiteY887" fmla="*/ 3251959 h 3525891"/>
              <a:gd name="connsiteX888" fmla="*/ 848937 w 1925725"/>
              <a:gd name="connsiteY888" fmla="*/ 3348195 h 3525891"/>
              <a:gd name="connsiteX889" fmla="*/ 844770 w 1925725"/>
              <a:gd name="connsiteY889" fmla="*/ 3348574 h 3525891"/>
              <a:gd name="connsiteX890" fmla="*/ 823931 w 1925725"/>
              <a:gd name="connsiteY890" fmla="*/ 3254611 h 3525891"/>
              <a:gd name="connsiteX891" fmla="*/ 744744 w 1925725"/>
              <a:gd name="connsiteY891" fmla="*/ 3191716 h 3525891"/>
              <a:gd name="connsiteX892" fmla="*/ 739440 w 1925725"/>
              <a:gd name="connsiteY892" fmla="*/ 3255368 h 3525891"/>
              <a:gd name="connsiteX893" fmla="*/ 746639 w 1925725"/>
              <a:gd name="connsiteY893" fmla="*/ 3266356 h 3525891"/>
              <a:gd name="connsiteX894" fmla="*/ 782633 w 1925725"/>
              <a:gd name="connsiteY894" fmla="*/ 3311822 h 3525891"/>
              <a:gd name="connsiteX895" fmla="*/ 792105 w 1925725"/>
              <a:gd name="connsiteY895" fmla="*/ 3339102 h 3525891"/>
              <a:gd name="connsiteX896" fmla="*/ 768614 w 1925725"/>
              <a:gd name="connsiteY896" fmla="*/ 3311822 h 3525891"/>
              <a:gd name="connsiteX897" fmla="*/ 737924 w 1925725"/>
              <a:gd name="connsiteY897" fmla="*/ 3285300 h 3525891"/>
              <a:gd name="connsiteX898" fmla="*/ 732620 w 1925725"/>
              <a:gd name="connsiteY898" fmla="*/ 3350089 h 3525891"/>
              <a:gd name="connsiteX899" fmla="*/ 741713 w 1925725"/>
              <a:gd name="connsiteY899" fmla="*/ 3360698 h 3525891"/>
              <a:gd name="connsiteX900" fmla="*/ 810670 w 1925725"/>
              <a:gd name="connsiteY900" fmla="*/ 3401996 h 3525891"/>
              <a:gd name="connsiteX901" fmla="*/ 790210 w 1925725"/>
              <a:gd name="connsiteY901" fmla="*/ 3399344 h 3525891"/>
              <a:gd name="connsiteX902" fmla="*/ 814838 w 1925725"/>
              <a:gd name="connsiteY902" fmla="*/ 3433444 h 3525891"/>
              <a:gd name="connsiteX903" fmla="*/ 813322 w 1925725"/>
              <a:gd name="connsiteY903" fmla="*/ 3435717 h 3525891"/>
              <a:gd name="connsiteX904" fmla="*/ 788316 w 1925725"/>
              <a:gd name="connsiteY904" fmla="*/ 3413742 h 3525891"/>
              <a:gd name="connsiteX905" fmla="*/ 759900 w 1925725"/>
              <a:gd name="connsiteY905" fmla="*/ 3390251 h 3525891"/>
              <a:gd name="connsiteX906" fmla="*/ 729589 w 1925725"/>
              <a:gd name="connsiteY906" fmla="*/ 3390630 h 3525891"/>
              <a:gd name="connsiteX907" fmla="*/ 732999 w 1925725"/>
              <a:gd name="connsiteY907" fmla="*/ 3423972 h 3525891"/>
              <a:gd name="connsiteX908" fmla="*/ 775813 w 1925725"/>
              <a:gd name="connsiteY908" fmla="*/ 3460345 h 3525891"/>
              <a:gd name="connsiteX909" fmla="*/ 798925 w 1925725"/>
              <a:gd name="connsiteY909" fmla="*/ 3480804 h 3525891"/>
              <a:gd name="connsiteX910" fmla="*/ 782633 w 1925725"/>
              <a:gd name="connsiteY910" fmla="*/ 3472469 h 3525891"/>
              <a:gd name="connsiteX911" fmla="*/ 788695 w 1925725"/>
              <a:gd name="connsiteY911" fmla="*/ 3497096 h 3525891"/>
              <a:gd name="connsiteX912" fmla="*/ 739440 w 1925725"/>
              <a:gd name="connsiteY912" fmla="*/ 3448978 h 3525891"/>
              <a:gd name="connsiteX913" fmla="*/ 734893 w 1925725"/>
              <a:gd name="connsiteY913" fmla="*/ 3451251 h 3525891"/>
              <a:gd name="connsiteX914" fmla="*/ 748912 w 1925725"/>
              <a:gd name="connsiteY914" fmla="*/ 3500506 h 3525891"/>
              <a:gd name="connsiteX915" fmla="*/ 736788 w 1925725"/>
              <a:gd name="connsiteY915" fmla="*/ 3491034 h 3525891"/>
              <a:gd name="connsiteX916" fmla="*/ 722390 w 1925725"/>
              <a:gd name="connsiteY916" fmla="*/ 3525891 h 3525891"/>
              <a:gd name="connsiteX917" fmla="*/ 720117 w 1925725"/>
              <a:gd name="connsiteY917" fmla="*/ 3525512 h 3525891"/>
              <a:gd name="connsiteX918" fmla="*/ 723148 w 1925725"/>
              <a:gd name="connsiteY918" fmla="*/ 3505432 h 3525891"/>
              <a:gd name="connsiteX919" fmla="*/ 713676 w 1925725"/>
              <a:gd name="connsiteY919" fmla="*/ 3422835 h 3525891"/>
              <a:gd name="connsiteX920" fmla="*/ 705719 w 1925725"/>
              <a:gd name="connsiteY920" fmla="*/ 3412984 h 3525891"/>
              <a:gd name="connsiteX921" fmla="*/ 695489 w 1925725"/>
              <a:gd name="connsiteY921" fmla="*/ 3424729 h 3525891"/>
              <a:gd name="connsiteX922" fmla="*/ 695111 w 1925725"/>
              <a:gd name="connsiteY922" fmla="*/ 3446326 h 3525891"/>
              <a:gd name="connsiteX923" fmla="*/ 682986 w 1925725"/>
              <a:gd name="connsiteY923" fmla="*/ 3434959 h 3525891"/>
              <a:gd name="connsiteX924" fmla="*/ 666694 w 1925725"/>
              <a:gd name="connsiteY924" fmla="*/ 3466028 h 3525891"/>
              <a:gd name="connsiteX925" fmla="*/ 664042 w 1925725"/>
              <a:gd name="connsiteY925" fmla="*/ 3466028 h 3525891"/>
              <a:gd name="connsiteX926" fmla="*/ 665936 w 1925725"/>
              <a:gd name="connsiteY926" fmla="*/ 3439127 h 3525891"/>
              <a:gd name="connsiteX927" fmla="*/ 675030 w 1925725"/>
              <a:gd name="connsiteY927" fmla="*/ 3377748 h 3525891"/>
              <a:gd name="connsiteX928" fmla="*/ 666315 w 1925725"/>
              <a:gd name="connsiteY928" fmla="*/ 3330009 h 3525891"/>
              <a:gd name="connsiteX929" fmla="*/ 658738 w 1925725"/>
              <a:gd name="connsiteY929" fmla="*/ 3328872 h 3525891"/>
              <a:gd name="connsiteX930" fmla="*/ 642825 w 1925725"/>
              <a:gd name="connsiteY930" fmla="*/ 3359940 h 3525891"/>
              <a:gd name="connsiteX931" fmla="*/ 638278 w 1925725"/>
              <a:gd name="connsiteY931" fmla="*/ 3344027 h 3525891"/>
              <a:gd name="connsiteX932" fmla="*/ 621986 w 1925725"/>
              <a:gd name="connsiteY932" fmla="*/ 3361835 h 3525891"/>
              <a:gd name="connsiteX933" fmla="*/ 644340 w 1925725"/>
              <a:gd name="connsiteY933" fmla="*/ 3323568 h 3525891"/>
              <a:gd name="connsiteX934" fmla="*/ 650402 w 1925725"/>
              <a:gd name="connsiteY934" fmla="*/ 3294015 h 3525891"/>
              <a:gd name="connsiteX935" fmla="*/ 608346 w 1925725"/>
              <a:gd name="connsiteY935" fmla="*/ 3131473 h 3525891"/>
              <a:gd name="connsiteX936" fmla="*/ 602663 w 1925725"/>
              <a:gd name="connsiteY936" fmla="*/ 3116697 h 3525891"/>
              <a:gd name="connsiteX937" fmla="*/ 599632 w 1925725"/>
              <a:gd name="connsiteY937" fmla="*/ 3214070 h 3525891"/>
              <a:gd name="connsiteX938" fmla="*/ 600769 w 1925725"/>
              <a:gd name="connsiteY938" fmla="*/ 3312201 h 3525891"/>
              <a:gd name="connsiteX939" fmla="*/ 610620 w 1925725"/>
              <a:gd name="connsiteY939" fmla="*/ 3411090 h 3525891"/>
              <a:gd name="connsiteX940" fmla="*/ 630700 w 1925725"/>
              <a:gd name="connsiteY940" fmla="*/ 3506189 h 3525891"/>
              <a:gd name="connsiteX941" fmla="*/ 626912 w 1925725"/>
              <a:gd name="connsiteY941" fmla="*/ 3506947 h 3525891"/>
              <a:gd name="connsiteX942" fmla="*/ 605315 w 1925725"/>
              <a:gd name="connsiteY942" fmla="*/ 3450494 h 3525891"/>
              <a:gd name="connsiteX943" fmla="*/ 599632 w 1925725"/>
              <a:gd name="connsiteY943" fmla="*/ 3450115 h 3525891"/>
              <a:gd name="connsiteX944" fmla="*/ 582582 w 1925725"/>
              <a:gd name="connsiteY944" fmla="*/ 3475121 h 3525891"/>
              <a:gd name="connsiteX945" fmla="*/ 579930 w 1925725"/>
              <a:gd name="connsiteY945" fmla="*/ 3474363 h 3525891"/>
              <a:gd name="connsiteX946" fmla="*/ 591675 w 1925725"/>
              <a:gd name="connsiteY946" fmla="*/ 3440264 h 3525891"/>
              <a:gd name="connsiteX947" fmla="*/ 595464 w 1925725"/>
              <a:gd name="connsiteY947" fmla="*/ 3418288 h 3525891"/>
              <a:gd name="connsiteX948" fmla="*/ 580688 w 1925725"/>
              <a:gd name="connsiteY948" fmla="*/ 3311443 h 3525891"/>
              <a:gd name="connsiteX949" fmla="*/ 545452 w 1925725"/>
              <a:gd name="connsiteY949" fmla="*/ 3369034 h 3525891"/>
              <a:gd name="connsiteX950" fmla="*/ 547725 w 1925725"/>
              <a:gd name="connsiteY950" fmla="*/ 3345164 h 3525891"/>
              <a:gd name="connsiteX951" fmla="*/ 509836 w 1925725"/>
              <a:gd name="connsiteY951" fmla="*/ 3365245 h 3525891"/>
              <a:gd name="connsiteX952" fmla="*/ 551135 w 1925725"/>
              <a:gd name="connsiteY952" fmla="*/ 3320158 h 3525891"/>
              <a:gd name="connsiteX953" fmla="*/ 584476 w 1925725"/>
              <a:gd name="connsiteY953" fmla="*/ 3229604 h 3525891"/>
              <a:gd name="connsiteX954" fmla="*/ 583340 w 1925725"/>
              <a:gd name="connsiteY954" fmla="*/ 3117834 h 3525891"/>
              <a:gd name="connsiteX955" fmla="*/ 588644 w 1925725"/>
              <a:gd name="connsiteY955" fmla="*/ 3053045 h 3525891"/>
              <a:gd name="connsiteX956" fmla="*/ 576520 w 1925725"/>
              <a:gd name="connsiteY956" fmla="*/ 3065169 h 3525891"/>
              <a:gd name="connsiteX957" fmla="*/ 514762 w 1925725"/>
              <a:gd name="connsiteY957" fmla="*/ 3139430 h 3525891"/>
              <a:gd name="connsiteX958" fmla="*/ 487482 w 1925725"/>
              <a:gd name="connsiteY958" fmla="*/ 3218617 h 3525891"/>
              <a:gd name="connsiteX959" fmla="*/ 488619 w 1925725"/>
              <a:gd name="connsiteY959" fmla="*/ 3269766 h 3525891"/>
              <a:gd name="connsiteX960" fmla="*/ 478010 w 1925725"/>
              <a:gd name="connsiteY960" fmla="*/ 3362592 h 3525891"/>
              <a:gd name="connsiteX961" fmla="*/ 456793 w 1925725"/>
              <a:gd name="connsiteY961" fmla="*/ 3438748 h 3525891"/>
              <a:gd name="connsiteX962" fmla="*/ 468159 w 1925725"/>
              <a:gd name="connsiteY962" fmla="*/ 3340617 h 3525891"/>
              <a:gd name="connsiteX963" fmla="*/ 402612 w 1925725"/>
              <a:gd name="connsiteY963" fmla="*/ 3433444 h 3525891"/>
              <a:gd name="connsiteX964" fmla="*/ 400718 w 1925725"/>
              <a:gd name="connsiteY964" fmla="*/ 3432686 h 3525891"/>
              <a:gd name="connsiteX965" fmla="*/ 418904 w 1925725"/>
              <a:gd name="connsiteY965" fmla="*/ 3392524 h 3525891"/>
              <a:gd name="connsiteX966" fmla="*/ 396171 w 1925725"/>
              <a:gd name="connsiteY966" fmla="*/ 3400860 h 3525891"/>
              <a:gd name="connsiteX967" fmla="*/ 467023 w 1925725"/>
              <a:gd name="connsiteY967" fmla="*/ 3237940 h 3525891"/>
              <a:gd name="connsiteX968" fmla="*/ 454519 w 1925725"/>
              <a:gd name="connsiteY968" fmla="*/ 3251959 h 3525891"/>
              <a:gd name="connsiteX969" fmla="*/ 444290 w 1925725"/>
              <a:gd name="connsiteY969" fmla="*/ 3264462 h 3525891"/>
              <a:gd name="connsiteX970" fmla="*/ 439743 w 1925725"/>
              <a:gd name="connsiteY970" fmla="*/ 3262188 h 3525891"/>
              <a:gd name="connsiteX971" fmla="*/ 469296 w 1925725"/>
              <a:gd name="connsiteY971" fmla="*/ 3197778 h 3525891"/>
              <a:gd name="connsiteX972" fmla="*/ 465128 w 1925725"/>
              <a:gd name="connsiteY972" fmla="*/ 3193232 h 3525891"/>
              <a:gd name="connsiteX973" fmla="*/ 437091 w 1925725"/>
              <a:gd name="connsiteY973" fmla="*/ 3206493 h 3525891"/>
              <a:gd name="connsiteX974" fmla="*/ 407159 w 1925725"/>
              <a:gd name="connsiteY974" fmla="*/ 3247033 h 3525891"/>
              <a:gd name="connsiteX975" fmla="*/ 384426 w 1925725"/>
              <a:gd name="connsiteY975" fmla="*/ 3307654 h 3525891"/>
              <a:gd name="connsiteX976" fmla="*/ 353357 w 1925725"/>
              <a:gd name="connsiteY976" fmla="*/ 3376611 h 3525891"/>
              <a:gd name="connsiteX977" fmla="*/ 354873 w 1925725"/>
              <a:gd name="connsiteY977" fmla="*/ 3359561 h 3525891"/>
              <a:gd name="connsiteX978" fmla="*/ 332519 w 1925725"/>
              <a:gd name="connsiteY978" fmla="*/ 3373580 h 3525891"/>
              <a:gd name="connsiteX979" fmla="*/ 365861 w 1925725"/>
              <a:gd name="connsiteY979" fmla="*/ 3326599 h 3525891"/>
              <a:gd name="connsiteX980" fmla="*/ 387078 w 1925725"/>
              <a:gd name="connsiteY980" fmla="*/ 3274692 h 3525891"/>
              <a:gd name="connsiteX981" fmla="*/ 382910 w 1925725"/>
              <a:gd name="connsiteY981" fmla="*/ 3271660 h 3525891"/>
              <a:gd name="connsiteX982" fmla="*/ 337065 w 1925725"/>
              <a:gd name="connsiteY982" fmla="*/ 3309928 h 3525891"/>
              <a:gd name="connsiteX983" fmla="*/ 334413 w 1925725"/>
              <a:gd name="connsiteY983" fmla="*/ 3308033 h 3525891"/>
              <a:gd name="connsiteX984" fmla="*/ 386320 w 1925725"/>
              <a:gd name="connsiteY984" fmla="*/ 3243623 h 3525891"/>
              <a:gd name="connsiteX985" fmla="*/ 295388 w 1925725"/>
              <a:gd name="connsiteY985" fmla="*/ 3277723 h 3525891"/>
              <a:gd name="connsiteX986" fmla="*/ 285916 w 1925725"/>
              <a:gd name="connsiteY986" fmla="*/ 3298182 h 3525891"/>
              <a:gd name="connsiteX987" fmla="*/ 280991 w 1925725"/>
              <a:gd name="connsiteY987" fmla="*/ 3312580 h 3525891"/>
              <a:gd name="connsiteX988" fmla="*/ 273034 w 1925725"/>
              <a:gd name="connsiteY988" fmla="*/ 3287574 h 3525891"/>
              <a:gd name="connsiteX989" fmla="*/ 245754 w 1925725"/>
              <a:gd name="connsiteY989" fmla="*/ 3304623 h 3525891"/>
              <a:gd name="connsiteX990" fmla="*/ 382531 w 1925725"/>
              <a:gd name="connsiteY990" fmla="*/ 3221648 h 3525891"/>
              <a:gd name="connsiteX991" fmla="*/ 312059 w 1925725"/>
              <a:gd name="connsiteY991" fmla="*/ 3205356 h 3525891"/>
              <a:gd name="connsiteX992" fmla="*/ 331761 w 1925725"/>
              <a:gd name="connsiteY992" fmla="*/ 3200809 h 3525891"/>
              <a:gd name="connsiteX993" fmla="*/ 371544 w 1925725"/>
              <a:gd name="connsiteY993" fmla="*/ 3201567 h 3525891"/>
              <a:gd name="connsiteX994" fmla="*/ 414737 w 1925725"/>
              <a:gd name="connsiteY994" fmla="*/ 3193232 h 3525891"/>
              <a:gd name="connsiteX995" fmla="*/ 477252 w 1925725"/>
              <a:gd name="connsiteY995" fmla="*/ 3148523 h 3525891"/>
              <a:gd name="connsiteX996" fmla="*/ 490513 w 1925725"/>
              <a:gd name="connsiteY996" fmla="*/ 3131095 h 3525891"/>
              <a:gd name="connsiteX997" fmla="*/ 394656 w 1925725"/>
              <a:gd name="connsiteY997" fmla="*/ 3131095 h 3525891"/>
              <a:gd name="connsiteX998" fmla="*/ 394656 w 1925725"/>
              <a:gd name="connsiteY998" fmla="*/ 3129200 h 3525891"/>
              <a:gd name="connsiteX999" fmla="*/ 467780 w 1925725"/>
              <a:gd name="connsiteY999" fmla="*/ 3118213 h 3525891"/>
              <a:gd name="connsiteX1000" fmla="*/ 442774 w 1925725"/>
              <a:gd name="connsiteY1000" fmla="*/ 3106467 h 3525891"/>
              <a:gd name="connsiteX1001" fmla="*/ 446184 w 1925725"/>
              <a:gd name="connsiteY1001" fmla="*/ 3104952 h 3525891"/>
              <a:gd name="connsiteX1002" fmla="*/ 533327 w 1925725"/>
              <a:gd name="connsiteY1002" fmla="*/ 3077672 h 3525891"/>
              <a:gd name="connsiteX1003" fmla="*/ 606452 w 1925725"/>
              <a:gd name="connsiteY1003" fmla="*/ 2990908 h 3525891"/>
              <a:gd name="connsiteX1004" fmla="*/ 536358 w 1925725"/>
              <a:gd name="connsiteY1004" fmla="*/ 3005684 h 3525891"/>
              <a:gd name="connsiteX1005" fmla="*/ 478389 w 1925725"/>
              <a:gd name="connsiteY1005" fmla="*/ 3034858 h 3525891"/>
              <a:gd name="connsiteX1006" fmla="*/ 513246 w 1925725"/>
              <a:gd name="connsiteY1006" fmla="*/ 2999243 h 3525891"/>
              <a:gd name="connsiteX1007" fmla="*/ 480662 w 1925725"/>
              <a:gd name="connsiteY1007" fmla="*/ 2984467 h 3525891"/>
              <a:gd name="connsiteX1008" fmla="*/ 546209 w 1925725"/>
              <a:gd name="connsiteY1008" fmla="*/ 2984088 h 3525891"/>
              <a:gd name="connsiteX1009" fmla="*/ 628806 w 1925725"/>
              <a:gd name="connsiteY1009" fmla="*/ 2928392 h 3525891"/>
              <a:gd name="connsiteX1010" fmla="*/ 662527 w 1925725"/>
              <a:gd name="connsiteY1010" fmla="*/ 2861708 h 3525891"/>
              <a:gd name="connsiteX1011" fmla="*/ 606831 w 1925725"/>
              <a:gd name="connsiteY1011" fmla="*/ 2862845 h 3525891"/>
              <a:gd name="connsiteX1012" fmla="*/ 440880 w 1925725"/>
              <a:gd name="connsiteY1012" fmla="*/ 3027280 h 3525891"/>
              <a:gd name="connsiteX1013" fmla="*/ 439364 w 1925725"/>
              <a:gd name="connsiteY1013" fmla="*/ 3032206 h 3525891"/>
              <a:gd name="connsiteX1014" fmla="*/ 435954 w 1925725"/>
              <a:gd name="connsiteY1014" fmla="*/ 3031448 h 3525891"/>
              <a:gd name="connsiteX1015" fmla="*/ 451867 w 1925725"/>
              <a:gd name="connsiteY1015" fmla="*/ 2968175 h 3525891"/>
              <a:gd name="connsiteX1016" fmla="*/ 399960 w 1925725"/>
              <a:gd name="connsiteY1016" fmla="*/ 3002274 h 3525891"/>
              <a:gd name="connsiteX1017" fmla="*/ 324183 w 1925725"/>
              <a:gd name="connsiteY1017" fmla="*/ 3104194 h 3525891"/>
              <a:gd name="connsiteX1018" fmla="*/ 278717 w 1925725"/>
              <a:gd name="connsiteY1018" fmla="*/ 3144356 h 3525891"/>
              <a:gd name="connsiteX1019" fmla="*/ 268866 w 1925725"/>
              <a:gd name="connsiteY1019" fmla="*/ 3156859 h 3525891"/>
              <a:gd name="connsiteX1020" fmla="*/ 247649 w 1925725"/>
              <a:gd name="connsiteY1020" fmla="*/ 3188685 h 3525891"/>
              <a:gd name="connsiteX1021" fmla="*/ 252574 w 1925725"/>
              <a:gd name="connsiteY1021" fmla="*/ 3156859 h 3525891"/>
              <a:gd name="connsiteX1022" fmla="*/ 198015 w 1925725"/>
              <a:gd name="connsiteY1022" fmla="*/ 3156859 h 3525891"/>
              <a:gd name="connsiteX1023" fmla="*/ 382910 w 1925725"/>
              <a:gd name="connsiteY1023" fmla="*/ 2991286 h 3525891"/>
              <a:gd name="connsiteX1024" fmla="*/ 357904 w 1925725"/>
              <a:gd name="connsiteY1024" fmla="*/ 2991666 h 3525891"/>
              <a:gd name="connsiteX1025" fmla="*/ 217338 w 1925725"/>
              <a:gd name="connsiteY1025" fmla="*/ 3095859 h 3525891"/>
              <a:gd name="connsiteX1026" fmla="*/ 210139 w 1925725"/>
              <a:gd name="connsiteY1026" fmla="*/ 3104952 h 3525891"/>
              <a:gd name="connsiteX1027" fmla="*/ 213170 w 1925725"/>
              <a:gd name="connsiteY1027" fmla="*/ 3086007 h 3525891"/>
              <a:gd name="connsiteX1028" fmla="*/ 173009 w 1925725"/>
              <a:gd name="connsiteY1028" fmla="*/ 3106467 h 3525891"/>
              <a:gd name="connsiteX1029" fmla="*/ 229462 w 1925725"/>
              <a:gd name="connsiteY1029" fmla="*/ 3054181 h 3525891"/>
              <a:gd name="connsiteX1030" fmla="*/ 179071 w 1925725"/>
              <a:gd name="connsiteY1030" fmla="*/ 3043573 h 3525891"/>
              <a:gd name="connsiteX1031" fmla="*/ 179071 w 1925725"/>
              <a:gd name="connsiteY1031" fmla="*/ 3042436 h 3525891"/>
              <a:gd name="connsiteX1032" fmla="*/ 234009 w 1925725"/>
              <a:gd name="connsiteY1032" fmla="*/ 3042057 h 3525891"/>
              <a:gd name="connsiteX1033" fmla="*/ 248786 w 1925725"/>
              <a:gd name="connsiteY1033" fmla="*/ 3037510 h 3525891"/>
              <a:gd name="connsiteX1034" fmla="*/ 315469 w 1925725"/>
              <a:gd name="connsiteY1034" fmla="*/ 2986740 h 3525891"/>
              <a:gd name="connsiteX1035" fmla="*/ 238177 w 1925725"/>
              <a:gd name="connsiteY1035" fmla="*/ 2980299 h 3525891"/>
              <a:gd name="connsiteX1036" fmla="*/ 238177 w 1925725"/>
              <a:gd name="connsiteY1036" fmla="*/ 2977647 h 3525891"/>
              <a:gd name="connsiteX1037" fmla="*/ 348432 w 1925725"/>
              <a:gd name="connsiteY1037" fmla="*/ 2970069 h 3525891"/>
              <a:gd name="connsiteX1038" fmla="*/ 456414 w 1925725"/>
              <a:gd name="connsiteY1038" fmla="*/ 2944684 h 3525891"/>
              <a:gd name="connsiteX1039" fmla="*/ 410569 w 1925725"/>
              <a:gd name="connsiteY1039" fmla="*/ 2935970 h 3525891"/>
              <a:gd name="connsiteX1040" fmla="*/ 409432 w 1925725"/>
              <a:gd name="connsiteY1040" fmla="*/ 2930286 h 3525891"/>
              <a:gd name="connsiteX1041" fmla="*/ 509458 w 1925725"/>
              <a:gd name="connsiteY1041" fmla="*/ 2881031 h 3525891"/>
              <a:gd name="connsiteX1042" fmla="*/ 334413 w 1925725"/>
              <a:gd name="connsiteY1042" fmla="*/ 2939758 h 3525891"/>
              <a:gd name="connsiteX1043" fmla="*/ 387078 w 1925725"/>
              <a:gd name="connsiteY1043" fmla="*/ 2885957 h 3525891"/>
              <a:gd name="connsiteX1044" fmla="*/ 260152 w 1925725"/>
              <a:gd name="connsiteY1044" fmla="*/ 2920435 h 3525891"/>
              <a:gd name="connsiteX1045" fmla="*/ 272276 w 1925725"/>
              <a:gd name="connsiteY1045" fmla="*/ 2906417 h 3525891"/>
              <a:gd name="connsiteX1046" fmla="*/ 270761 w 1925725"/>
              <a:gd name="connsiteY1046" fmla="*/ 2903386 h 3525891"/>
              <a:gd name="connsiteX1047" fmla="*/ 163537 w 1925725"/>
              <a:gd name="connsiteY1047" fmla="*/ 2940516 h 3525891"/>
              <a:gd name="connsiteX1048" fmla="*/ 162400 w 1925725"/>
              <a:gd name="connsiteY1048" fmla="*/ 2937864 h 3525891"/>
              <a:gd name="connsiteX1049" fmla="*/ 216202 w 1925725"/>
              <a:gd name="connsiteY1049" fmla="*/ 2912858 h 3525891"/>
              <a:gd name="connsiteX1050" fmla="*/ 216202 w 1925725"/>
              <a:gd name="connsiteY1050" fmla="*/ 2910584 h 3525891"/>
              <a:gd name="connsiteX1051" fmla="*/ 171872 w 1925725"/>
              <a:gd name="connsiteY1051" fmla="*/ 2908311 h 3525891"/>
              <a:gd name="connsiteX1052" fmla="*/ 300314 w 1925725"/>
              <a:gd name="connsiteY1052" fmla="*/ 2879516 h 3525891"/>
              <a:gd name="connsiteX1053" fmla="*/ 194226 w 1925725"/>
              <a:gd name="connsiteY1053" fmla="*/ 2859435 h 3525891"/>
              <a:gd name="connsiteX1054" fmla="*/ 194984 w 1925725"/>
              <a:gd name="connsiteY1054" fmla="*/ 2855646 h 3525891"/>
              <a:gd name="connsiteX1055" fmla="*/ 306376 w 1925725"/>
              <a:gd name="connsiteY1055" fmla="*/ 2871559 h 3525891"/>
              <a:gd name="connsiteX1056" fmla="*/ 296525 w 1925725"/>
              <a:gd name="connsiteY1056" fmla="*/ 2851479 h 3525891"/>
              <a:gd name="connsiteX1057" fmla="*/ 369649 w 1925725"/>
              <a:gd name="connsiteY1057" fmla="*/ 2869286 h 3525891"/>
              <a:gd name="connsiteX1058" fmla="*/ 425345 w 1925725"/>
              <a:gd name="connsiteY1058" fmla="*/ 2859056 h 3525891"/>
              <a:gd name="connsiteX1059" fmla="*/ 320395 w 1925725"/>
              <a:gd name="connsiteY1059" fmla="*/ 2823062 h 3525891"/>
              <a:gd name="connsiteX1060" fmla="*/ 321152 w 1925725"/>
              <a:gd name="connsiteY1060" fmla="*/ 2819273 h 3525891"/>
              <a:gd name="connsiteX1061" fmla="*/ 408296 w 1925725"/>
              <a:gd name="connsiteY1061" fmla="*/ 2840112 h 3525891"/>
              <a:gd name="connsiteX1062" fmla="*/ 535601 w 1925725"/>
              <a:gd name="connsiteY1062" fmla="*/ 2854510 h 3525891"/>
              <a:gd name="connsiteX1063" fmla="*/ 670483 w 1925725"/>
              <a:gd name="connsiteY1063" fmla="*/ 2804118 h 3525891"/>
              <a:gd name="connsiteX1064" fmla="*/ 700036 w 1925725"/>
              <a:gd name="connsiteY1064" fmla="*/ 2747664 h 3525891"/>
              <a:gd name="connsiteX1065" fmla="*/ 698521 w 1925725"/>
              <a:gd name="connsiteY1065" fmla="*/ 2700683 h 3525891"/>
              <a:gd name="connsiteX1066" fmla="*/ 710645 w 1925725"/>
              <a:gd name="connsiteY1066" fmla="*/ 2584366 h 3525891"/>
              <a:gd name="connsiteX1067" fmla="*/ 727316 w 1925725"/>
              <a:gd name="connsiteY1067" fmla="*/ 2490781 h 3525891"/>
              <a:gd name="connsiteX1068" fmla="*/ 734136 w 1925725"/>
              <a:gd name="connsiteY1068" fmla="*/ 2462744 h 3525891"/>
              <a:gd name="connsiteX1069" fmla="*/ 744365 w 1925725"/>
              <a:gd name="connsiteY1069" fmla="*/ 2377495 h 3525891"/>
              <a:gd name="connsiteX1070" fmla="*/ 724285 w 1925725"/>
              <a:gd name="connsiteY1070" fmla="*/ 2264588 h 3525891"/>
              <a:gd name="connsiteX1071" fmla="*/ 685638 w 1925725"/>
              <a:gd name="connsiteY1071" fmla="*/ 2235414 h 3525891"/>
              <a:gd name="connsiteX1072" fmla="*/ 592054 w 1925725"/>
              <a:gd name="connsiteY1072" fmla="*/ 2230109 h 3525891"/>
              <a:gd name="connsiteX1073" fmla="*/ 487861 w 1925725"/>
              <a:gd name="connsiteY1073" fmla="*/ 2219501 h 3525891"/>
              <a:gd name="connsiteX1074" fmla="*/ 448078 w 1925725"/>
              <a:gd name="connsiteY1074" fmla="*/ 2200935 h 3525891"/>
              <a:gd name="connsiteX1075" fmla="*/ 453004 w 1925725"/>
              <a:gd name="connsiteY1075" fmla="*/ 2138041 h 3525891"/>
              <a:gd name="connsiteX1076" fmla="*/ 489756 w 1925725"/>
              <a:gd name="connsiteY1076" fmla="*/ 2119097 h 3525891"/>
              <a:gd name="connsiteX1077" fmla="*/ 640172 w 1925725"/>
              <a:gd name="connsiteY1077" fmla="*/ 2079314 h 3525891"/>
              <a:gd name="connsiteX1078" fmla="*/ 677682 w 1925725"/>
              <a:gd name="connsiteY1078" fmla="*/ 2044835 h 3525891"/>
              <a:gd name="connsiteX1079" fmla="*/ 679955 w 1925725"/>
              <a:gd name="connsiteY1079" fmla="*/ 1880021 h 3525891"/>
              <a:gd name="connsiteX1080" fmla="*/ 678819 w 1925725"/>
              <a:gd name="connsiteY1080" fmla="*/ 1851226 h 3525891"/>
              <a:gd name="connsiteX1081" fmla="*/ 671241 w 1925725"/>
              <a:gd name="connsiteY1081" fmla="*/ 1775449 h 3525891"/>
              <a:gd name="connsiteX1082" fmla="*/ 651539 w 1925725"/>
              <a:gd name="connsiteY1082" fmla="*/ 1622759 h 3525891"/>
              <a:gd name="connsiteX1083" fmla="*/ 677682 w 1925725"/>
              <a:gd name="connsiteY1083" fmla="*/ 1538268 h 3525891"/>
              <a:gd name="connsiteX1084" fmla="*/ 725042 w 1925725"/>
              <a:gd name="connsiteY1084" fmla="*/ 1468932 h 3525891"/>
              <a:gd name="connsiteX1085" fmla="*/ 752701 w 1925725"/>
              <a:gd name="connsiteY1085" fmla="*/ 1418540 h 3525891"/>
              <a:gd name="connsiteX1086" fmla="*/ 746260 w 1925725"/>
              <a:gd name="connsiteY1086" fmla="*/ 1368149 h 3525891"/>
              <a:gd name="connsiteX1087" fmla="*/ 724663 w 1925725"/>
              <a:gd name="connsiteY1087" fmla="*/ 1328366 h 3525891"/>
              <a:gd name="connsiteX1088" fmla="*/ 702309 w 1925725"/>
              <a:gd name="connsiteY1088" fmla="*/ 1304118 h 3525891"/>
              <a:gd name="connsiteX1089" fmla="*/ 686396 w 1925725"/>
              <a:gd name="connsiteY1089" fmla="*/ 1288962 h 3525891"/>
              <a:gd name="connsiteX1090" fmla="*/ 657980 w 1925725"/>
              <a:gd name="connsiteY1090" fmla="*/ 1281385 h 3525891"/>
              <a:gd name="connsiteX1091" fmla="*/ 647371 w 1925725"/>
              <a:gd name="connsiteY1091" fmla="*/ 1281006 h 3525891"/>
              <a:gd name="connsiteX1092" fmla="*/ 662905 w 1925725"/>
              <a:gd name="connsiteY1092" fmla="*/ 1256757 h 3525891"/>
              <a:gd name="connsiteX1093" fmla="*/ 600011 w 1925725"/>
              <a:gd name="connsiteY1093" fmla="*/ 1227962 h 3525891"/>
              <a:gd name="connsiteX1094" fmla="*/ 604557 w 1925725"/>
              <a:gd name="connsiteY1094" fmla="*/ 1262819 h 3525891"/>
              <a:gd name="connsiteX1095" fmla="*/ 599253 w 1925725"/>
              <a:gd name="connsiteY1095" fmla="*/ 1265093 h 3525891"/>
              <a:gd name="connsiteX1096" fmla="*/ 578793 w 1925725"/>
              <a:gd name="connsiteY1096" fmla="*/ 1243496 h 3525891"/>
              <a:gd name="connsiteX1097" fmla="*/ 569321 w 1925725"/>
              <a:gd name="connsiteY1097" fmla="*/ 1252589 h 3525891"/>
              <a:gd name="connsiteX1098" fmla="*/ 578793 w 1925725"/>
              <a:gd name="connsiteY1098" fmla="*/ 1306012 h 3525891"/>
              <a:gd name="connsiteX1099" fmla="*/ 556818 w 1925725"/>
              <a:gd name="connsiteY1099" fmla="*/ 1276838 h 3525891"/>
              <a:gd name="connsiteX1100" fmla="*/ 537874 w 1925725"/>
              <a:gd name="connsiteY1100" fmla="*/ 1308285 h 3525891"/>
              <a:gd name="connsiteX1101" fmla="*/ 544694 w 1925725"/>
              <a:gd name="connsiteY1101" fmla="*/ 1286689 h 3525891"/>
              <a:gd name="connsiteX1102" fmla="*/ 553029 w 1925725"/>
              <a:gd name="connsiteY1102" fmla="*/ 1261304 h 3525891"/>
              <a:gd name="connsiteX1103" fmla="*/ 537874 w 1925725"/>
              <a:gd name="connsiteY1103" fmla="*/ 1277217 h 3525891"/>
              <a:gd name="connsiteX1104" fmla="*/ 535222 w 1925725"/>
              <a:gd name="connsiteY1104" fmla="*/ 1275322 h 3525891"/>
              <a:gd name="connsiteX1105" fmla="*/ 535979 w 1925725"/>
              <a:gd name="connsiteY1105" fmla="*/ 1262819 h 3525891"/>
              <a:gd name="connsiteX1106" fmla="*/ 484830 w 1925725"/>
              <a:gd name="connsiteY1106" fmla="*/ 1261304 h 3525891"/>
              <a:gd name="connsiteX1107" fmla="*/ 526128 w 1925725"/>
              <a:gd name="connsiteY1107" fmla="*/ 1259788 h 3525891"/>
              <a:gd name="connsiteX1108" fmla="*/ 520066 w 1925725"/>
              <a:gd name="connsiteY1108" fmla="*/ 1244633 h 3525891"/>
              <a:gd name="connsiteX1109" fmla="*/ 562880 w 1925725"/>
              <a:gd name="connsiteY1109" fmla="*/ 1249179 h 3525891"/>
              <a:gd name="connsiteX1110" fmla="*/ 537116 w 1925725"/>
              <a:gd name="connsiteY1110" fmla="*/ 1228720 h 3525891"/>
              <a:gd name="connsiteX1111" fmla="*/ 578793 w 1925725"/>
              <a:gd name="connsiteY1111" fmla="*/ 1235919 h 3525891"/>
              <a:gd name="connsiteX1112" fmla="*/ 597737 w 1925725"/>
              <a:gd name="connsiteY1112" fmla="*/ 1221142 h 3525891"/>
              <a:gd name="connsiteX1113" fmla="*/ 472706 w 1925725"/>
              <a:gd name="connsiteY1113" fmla="*/ 1201061 h 3525891"/>
              <a:gd name="connsiteX1114" fmla="*/ 465128 w 1925725"/>
              <a:gd name="connsiteY1114" fmla="*/ 1205608 h 3525891"/>
              <a:gd name="connsiteX1115" fmla="*/ 429134 w 1925725"/>
              <a:gd name="connsiteY1115" fmla="*/ 1260167 h 3525891"/>
              <a:gd name="connsiteX1116" fmla="*/ 452246 w 1925725"/>
              <a:gd name="connsiteY1116" fmla="*/ 1265850 h 3525891"/>
              <a:gd name="connsiteX1117" fmla="*/ 437848 w 1925725"/>
              <a:gd name="connsiteY1117" fmla="*/ 1275322 h 3525891"/>
              <a:gd name="connsiteX1118" fmla="*/ 465128 w 1925725"/>
              <a:gd name="connsiteY1118" fmla="*/ 1288583 h 3525891"/>
              <a:gd name="connsiteX1119" fmla="*/ 463613 w 1925725"/>
              <a:gd name="connsiteY1119" fmla="*/ 1292372 h 3525891"/>
              <a:gd name="connsiteX1120" fmla="*/ 443911 w 1925725"/>
              <a:gd name="connsiteY1120" fmla="*/ 1296540 h 3525891"/>
              <a:gd name="connsiteX1121" fmla="*/ 454898 w 1925725"/>
              <a:gd name="connsiteY1121" fmla="*/ 1322683 h 3525891"/>
              <a:gd name="connsiteX1122" fmla="*/ 455656 w 1925725"/>
              <a:gd name="connsiteY1122" fmla="*/ 1339354 h 3525891"/>
              <a:gd name="connsiteX1123" fmla="*/ 435954 w 1925725"/>
              <a:gd name="connsiteY1123" fmla="*/ 1362087 h 3525891"/>
              <a:gd name="connsiteX1124" fmla="*/ 449215 w 1925725"/>
              <a:gd name="connsiteY1124" fmla="*/ 1311316 h 3525891"/>
              <a:gd name="connsiteX1125" fmla="*/ 442774 w 1925725"/>
              <a:gd name="connsiteY1125" fmla="*/ 1309801 h 3525891"/>
              <a:gd name="connsiteX1126" fmla="*/ 431029 w 1925725"/>
              <a:gd name="connsiteY1126" fmla="*/ 1313211 h 3525891"/>
              <a:gd name="connsiteX1127" fmla="*/ 437470 w 1925725"/>
              <a:gd name="connsiteY1127" fmla="*/ 1289341 h 3525891"/>
              <a:gd name="connsiteX1128" fmla="*/ 434439 w 1925725"/>
              <a:gd name="connsiteY1128" fmla="*/ 1288205 h 3525891"/>
              <a:gd name="connsiteX1129" fmla="*/ 425724 w 1925725"/>
              <a:gd name="connsiteY1129" fmla="*/ 1295782 h 3525891"/>
              <a:gd name="connsiteX1130" fmla="*/ 421935 w 1925725"/>
              <a:gd name="connsiteY1130" fmla="*/ 1295024 h 3525891"/>
              <a:gd name="connsiteX1131" fmla="*/ 424588 w 1925725"/>
              <a:gd name="connsiteY1131" fmla="*/ 1266987 h 3525891"/>
              <a:gd name="connsiteX1132" fmla="*/ 406401 w 1925725"/>
              <a:gd name="connsiteY1132" fmla="*/ 1286689 h 3525891"/>
              <a:gd name="connsiteX1133" fmla="*/ 417389 w 1925725"/>
              <a:gd name="connsiteY1133" fmla="*/ 1321925 h 3525891"/>
              <a:gd name="connsiteX1134" fmla="*/ 398445 w 1925725"/>
              <a:gd name="connsiteY1134" fmla="*/ 1305633 h 3525891"/>
              <a:gd name="connsiteX1135" fmla="*/ 396171 w 1925725"/>
              <a:gd name="connsiteY1135" fmla="*/ 1306391 h 3525891"/>
              <a:gd name="connsiteX1136" fmla="*/ 399581 w 1925725"/>
              <a:gd name="connsiteY1136" fmla="*/ 1313590 h 3525891"/>
              <a:gd name="connsiteX1137" fmla="*/ 412463 w 1925725"/>
              <a:gd name="connsiteY1137" fmla="*/ 1357919 h 3525891"/>
              <a:gd name="connsiteX1138" fmla="*/ 389730 w 1925725"/>
              <a:gd name="connsiteY1138" fmla="*/ 1340869 h 3525891"/>
              <a:gd name="connsiteX1139" fmla="*/ 384805 w 1925725"/>
              <a:gd name="connsiteY1139" fmla="*/ 1390124 h 3525891"/>
              <a:gd name="connsiteX1140" fmla="*/ 377985 w 1925725"/>
              <a:gd name="connsiteY1140" fmla="*/ 1363223 h 3525891"/>
              <a:gd name="connsiteX1141" fmla="*/ 352221 w 1925725"/>
              <a:gd name="connsiteY1141" fmla="*/ 1370801 h 3525891"/>
              <a:gd name="connsiteX1142" fmla="*/ 384805 w 1925725"/>
              <a:gd name="connsiteY1142" fmla="*/ 1334807 h 3525891"/>
              <a:gd name="connsiteX1143" fmla="*/ 387078 w 1925725"/>
              <a:gd name="connsiteY1143" fmla="*/ 1317378 h 3525891"/>
              <a:gd name="connsiteX1144" fmla="*/ 362830 w 1925725"/>
              <a:gd name="connsiteY1144" fmla="*/ 1319652 h 3525891"/>
              <a:gd name="connsiteX1145" fmla="*/ 398066 w 1925725"/>
              <a:gd name="connsiteY1145" fmla="*/ 1290099 h 3525891"/>
              <a:gd name="connsiteX1146" fmla="*/ 395792 w 1925725"/>
              <a:gd name="connsiteY1146" fmla="*/ 1286689 h 3525891"/>
              <a:gd name="connsiteX1147" fmla="*/ 374575 w 1925725"/>
              <a:gd name="connsiteY1147" fmla="*/ 1282142 h 3525891"/>
              <a:gd name="connsiteX1148" fmla="*/ 412084 w 1925725"/>
              <a:gd name="connsiteY1148" fmla="*/ 1267366 h 3525891"/>
              <a:gd name="connsiteX1149" fmla="*/ 454141 w 1925725"/>
              <a:gd name="connsiteY1149" fmla="*/ 1202577 h 3525891"/>
              <a:gd name="connsiteX1150" fmla="*/ 354873 w 1925725"/>
              <a:gd name="connsiteY1150" fmla="*/ 1251074 h 3525891"/>
              <a:gd name="connsiteX1151" fmla="*/ 349947 w 1925725"/>
              <a:gd name="connsiteY1151" fmla="*/ 1305254 h 3525891"/>
              <a:gd name="connsiteX1152" fmla="*/ 335171 w 1925725"/>
              <a:gd name="connsiteY1152" fmla="*/ 1266987 h 3525891"/>
              <a:gd name="connsiteX1153" fmla="*/ 329488 w 1925725"/>
              <a:gd name="connsiteY1153" fmla="*/ 1286310 h 3525891"/>
              <a:gd name="connsiteX1154" fmla="*/ 290463 w 1925725"/>
              <a:gd name="connsiteY1154" fmla="*/ 1321925 h 3525891"/>
              <a:gd name="connsiteX1155" fmla="*/ 286674 w 1925725"/>
              <a:gd name="connsiteY1155" fmla="*/ 1320410 h 3525891"/>
              <a:gd name="connsiteX1156" fmla="*/ 286674 w 1925725"/>
              <a:gd name="connsiteY1156" fmla="*/ 1282521 h 3525891"/>
              <a:gd name="connsiteX1157" fmla="*/ 276823 w 1925725"/>
              <a:gd name="connsiteY1157" fmla="*/ 1284037 h 3525891"/>
              <a:gd name="connsiteX1158" fmla="*/ 237040 w 1925725"/>
              <a:gd name="connsiteY1158" fmla="*/ 1324956 h 3525891"/>
              <a:gd name="connsiteX1159" fmla="*/ 262425 w 1925725"/>
              <a:gd name="connsiteY1159" fmla="*/ 1277217 h 3525891"/>
              <a:gd name="connsiteX1160" fmla="*/ 254469 w 1925725"/>
              <a:gd name="connsiteY1160" fmla="*/ 1268881 h 3525891"/>
              <a:gd name="connsiteX1161" fmla="*/ 305997 w 1925725"/>
              <a:gd name="connsiteY1161" fmla="*/ 1270397 h 3525891"/>
              <a:gd name="connsiteX1162" fmla="*/ 367376 w 1925725"/>
              <a:gd name="connsiteY1162" fmla="*/ 1238571 h 3525891"/>
              <a:gd name="connsiteX1163" fmla="*/ 366618 w 1925725"/>
              <a:gd name="connsiteY1163" fmla="*/ 1234403 h 3525891"/>
              <a:gd name="connsiteX1164" fmla="*/ 350326 w 1925725"/>
              <a:gd name="connsiteY1164" fmla="*/ 1229856 h 3525891"/>
              <a:gd name="connsiteX1165" fmla="*/ 315469 w 1925725"/>
              <a:gd name="connsiteY1165" fmla="*/ 1253347 h 3525891"/>
              <a:gd name="connsiteX1166" fmla="*/ 324562 w 1925725"/>
              <a:gd name="connsiteY1166" fmla="*/ 1230235 h 3525891"/>
              <a:gd name="connsiteX1167" fmla="*/ 312817 w 1925725"/>
              <a:gd name="connsiteY1167" fmla="*/ 1226825 h 3525891"/>
              <a:gd name="connsiteX1168" fmla="*/ 265835 w 1925725"/>
              <a:gd name="connsiteY1168" fmla="*/ 1244633 h 3525891"/>
              <a:gd name="connsiteX1169" fmla="*/ 279854 w 1925725"/>
              <a:gd name="connsiteY1169" fmla="*/ 1223794 h 3525891"/>
              <a:gd name="connsiteX1170" fmla="*/ 263562 w 1925725"/>
              <a:gd name="connsiteY1170" fmla="*/ 1211291 h 3525891"/>
              <a:gd name="connsiteX1171" fmla="*/ 305239 w 1925725"/>
              <a:gd name="connsiteY1171" fmla="*/ 1218490 h 3525891"/>
              <a:gd name="connsiteX1172" fmla="*/ 298419 w 1925725"/>
              <a:gd name="connsiteY1172" fmla="*/ 1189316 h 3525891"/>
              <a:gd name="connsiteX1173" fmla="*/ 334792 w 1925725"/>
              <a:gd name="connsiteY1173" fmla="*/ 1222658 h 3525891"/>
              <a:gd name="connsiteX1174" fmla="*/ 345780 w 1925725"/>
              <a:gd name="connsiteY1174" fmla="*/ 1223794 h 3525891"/>
              <a:gd name="connsiteX1175" fmla="*/ 346538 w 1925725"/>
              <a:gd name="connsiteY1175" fmla="*/ 1203713 h 3525891"/>
              <a:gd name="connsiteX1176" fmla="*/ 360556 w 1925725"/>
              <a:gd name="connsiteY1176" fmla="*/ 1217732 h 3525891"/>
              <a:gd name="connsiteX1177" fmla="*/ 385184 w 1925725"/>
              <a:gd name="connsiteY1177" fmla="*/ 1222279 h 3525891"/>
              <a:gd name="connsiteX1178" fmla="*/ 395414 w 1925725"/>
              <a:gd name="connsiteY1178" fmla="*/ 1213564 h 3525891"/>
              <a:gd name="connsiteX1179" fmla="*/ 313196 w 1925725"/>
              <a:gd name="connsiteY1179" fmla="*/ 1179465 h 3525891"/>
              <a:gd name="connsiteX1180" fmla="*/ 237419 w 1925725"/>
              <a:gd name="connsiteY1180" fmla="*/ 1197651 h 3525891"/>
              <a:gd name="connsiteX1181" fmla="*/ 237419 w 1925725"/>
              <a:gd name="connsiteY1181" fmla="*/ 1232509 h 3525891"/>
              <a:gd name="connsiteX1182" fmla="*/ 230599 w 1925725"/>
              <a:gd name="connsiteY1182" fmla="*/ 1228341 h 3525891"/>
              <a:gd name="connsiteX1183" fmla="*/ 205972 w 1925725"/>
              <a:gd name="connsiteY1183" fmla="*/ 1262819 h 3525891"/>
              <a:gd name="connsiteX1184" fmla="*/ 200667 w 1925725"/>
              <a:gd name="connsiteY1184" fmla="*/ 1260546 h 3525891"/>
              <a:gd name="connsiteX1185" fmla="*/ 198394 w 1925725"/>
              <a:gd name="connsiteY1185" fmla="*/ 1231751 h 3525891"/>
              <a:gd name="connsiteX1186" fmla="*/ 188164 w 1925725"/>
              <a:gd name="connsiteY1186" fmla="*/ 1250695 h 3525891"/>
              <a:gd name="connsiteX1187" fmla="*/ 185512 w 1925725"/>
              <a:gd name="connsiteY1187" fmla="*/ 1237813 h 3525891"/>
              <a:gd name="connsiteX1188" fmla="*/ 185512 w 1925725"/>
              <a:gd name="connsiteY1188" fmla="*/ 1238192 h 3525891"/>
              <a:gd name="connsiteX1189" fmla="*/ 185312 w 1925725"/>
              <a:gd name="connsiteY1189" fmla="*/ 1237813 h 3525891"/>
              <a:gd name="connsiteX1190" fmla="*/ 181723 w 1925725"/>
              <a:gd name="connsiteY1190" fmla="*/ 1230993 h 3525891"/>
              <a:gd name="connsiteX1191" fmla="*/ 153686 w 1925725"/>
              <a:gd name="connsiteY1191" fmla="*/ 1211291 h 3525891"/>
              <a:gd name="connsiteX1192" fmla="*/ 185512 w 1925725"/>
              <a:gd name="connsiteY1192" fmla="*/ 1188179 h 3525891"/>
              <a:gd name="connsiteX1193" fmla="*/ 140425 w 1925725"/>
              <a:gd name="connsiteY1193" fmla="*/ 1179086 h 3525891"/>
              <a:gd name="connsiteX1194" fmla="*/ 176040 w 1925725"/>
              <a:gd name="connsiteY1194" fmla="*/ 1181359 h 3525891"/>
              <a:gd name="connsiteX1195" fmla="*/ 174524 w 1925725"/>
              <a:gd name="connsiteY1195" fmla="*/ 1163931 h 3525891"/>
              <a:gd name="connsiteX1196" fmla="*/ 178692 w 1925725"/>
              <a:gd name="connsiteY1196" fmla="*/ 1162036 h 3525891"/>
              <a:gd name="connsiteX1197" fmla="*/ 196121 w 1925725"/>
              <a:gd name="connsiteY1197" fmla="*/ 1185148 h 3525891"/>
              <a:gd name="connsiteX1198" fmla="*/ 233630 w 1925725"/>
              <a:gd name="connsiteY1198" fmla="*/ 1183254 h 3525891"/>
              <a:gd name="connsiteX1199" fmla="*/ 233630 w 1925725"/>
              <a:gd name="connsiteY1199" fmla="*/ 1180980 h 3525891"/>
              <a:gd name="connsiteX1200" fmla="*/ 220748 w 1925725"/>
              <a:gd name="connsiteY1200" fmla="*/ 1176813 h 3525891"/>
              <a:gd name="connsiteX1201" fmla="*/ 242345 w 1925725"/>
              <a:gd name="connsiteY1201" fmla="*/ 1159763 h 3525891"/>
              <a:gd name="connsiteX1202" fmla="*/ 216959 w 1925725"/>
              <a:gd name="connsiteY1202" fmla="*/ 1160900 h 3525891"/>
              <a:gd name="connsiteX1203" fmla="*/ 192711 w 1925725"/>
              <a:gd name="connsiteY1203" fmla="*/ 1161657 h 3525891"/>
              <a:gd name="connsiteX1204" fmla="*/ 191195 w 1925725"/>
              <a:gd name="connsiteY1204" fmla="*/ 1155974 h 3525891"/>
              <a:gd name="connsiteX1205" fmla="*/ 219611 w 1925725"/>
              <a:gd name="connsiteY1205" fmla="*/ 1145365 h 3525891"/>
              <a:gd name="connsiteX1206" fmla="*/ 218475 w 1925725"/>
              <a:gd name="connsiteY1206" fmla="*/ 1137788 h 3525891"/>
              <a:gd name="connsiteX1207" fmla="*/ 238935 w 1925725"/>
              <a:gd name="connsiteY1207" fmla="*/ 1147260 h 3525891"/>
              <a:gd name="connsiteX1208" fmla="*/ 255605 w 1925725"/>
              <a:gd name="connsiteY1208" fmla="*/ 1161657 h 3525891"/>
              <a:gd name="connsiteX1209" fmla="*/ 221127 w 1925725"/>
              <a:gd name="connsiteY1209" fmla="*/ 1130589 h 3525891"/>
              <a:gd name="connsiteX1210" fmla="*/ 191195 w 1925725"/>
              <a:gd name="connsiteY1210" fmla="*/ 1120359 h 3525891"/>
              <a:gd name="connsiteX1211" fmla="*/ 232494 w 1925725"/>
              <a:gd name="connsiteY1211" fmla="*/ 1126421 h 3525891"/>
              <a:gd name="connsiteX1212" fmla="*/ 234767 w 1925725"/>
              <a:gd name="connsiteY1212" fmla="*/ 1110887 h 3525891"/>
              <a:gd name="connsiteX1213" fmla="*/ 238556 w 1925725"/>
              <a:gd name="connsiteY1213" fmla="*/ 1108992 h 3525891"/>
              <a:gd name="connsiteX1214" fmla="*/ 251817 w 1925725"/>
              <a:gd name="connsiteY1214" fmla="*/ 1130968 h 3525891"/>
              <a:gd name="connsiteX1215" fmla="*/ 264320 w 1925725"/>
              <a:gd name="connsiteY1215" fmla="*/ 1111266 h 3525891"/>
              <a:gd name="connsiteX1216" fmla="*/ 264320 w 1925725"/>
              <a:gd name="connsiteY1216" fmla="*/ 1148018 h 3525891"/>
              <a:gd name="connsiteX1217" fmla="*/ 270761 w 1925725"/>
              <a:gd name="connsiteY1217" fmla="*/ 1163931 h 3525891"/>
              <a:gd name="connsiteX1218" fmla="*/ 311680 w 1925725"/>
              <a:gd name="connsiteY1218" fmla="*/ 1171887 h 3525891"/>
              <a:gd name="connsiteX1219" fmla="*/ 360935 w 1925725"/>
              <a:gd name="connsiteY1219" fmla="*/ 1183633 h 3525891"/>
              <a:gd name="connsiteX1220" fmla="*/ 373817 w 1925725"/>
              <a:gd name="connsiteY1220" fmla="*/ 1191968 h 3525891"/>
              <a:gd name="connsiteX1221" fmla="*/ 432165 w 1925725"/>
              <a:gd name="connsiteY1221" fmla="*/ 1196894 h 3525891"/>
              <a:gd name="connsiteX1222" fmla="*/ 476495 w 1925725"/>
              <a:gd name="connsiteY1222" fmla="*/ 1188937 h 3525891"/>
              <a:gd name="connsiteX1223" fmla="*/ 510594 w 1925725"/>
              <a:gd name="connsiteY1223" fmla="*/ 1188558 h 3525891"/>
              <a:gd name="connsiteX1224" fmla="*/ 420041 w 1925725"/>
              <a:gd name="connsiteY1224" fmla="*/ 1143471 h 3525891"/>
              <a:gd name="connsiteX1225" fmla="*/ 387457 w 1925725"/>
              <a:gd name="connsiteY1225" fmla="*/ 1178328 h 3525891"/>
              <a:gd name="connsiteX1226" fmla="*/ 396929 w 1925725"/>
              <a:gd name="connsiteY1226" fmla="*/ 1141955 h 3525891"/>
              <a:gd name="connsiteX1227" fmla="*/ 395035 w 1925725"/>
              <a:gd name="connsiteY1227" fmla="*/ 1140061 h 3525891"/>
              <a:gd name="connsiteX1228" fmla="*/ 388973 w 1925725"/>
              <a:gd name="connsiteY1228" fmla="*/ 1148775 h 3525891"/>
              <a:gd name="connsiteX1229" fmla="*/ 363587 w 1925725"/>
              <a:gd name="connsiteY1229" fmla="*/ 1173024 h 3525891"/>
              <a:gd name="connsiteX1230" fmla="*/ 368513 w 1925725"/>
              <a:gd name="connsiteY1230" fmla="*/ 1146502 h 3525891"/>
              <a:gd name="connsiteX1231" fmla="*/ 318500 w 1925725"/>
              <a:gd name="connsiteY1231" fmla="*/ 1164310 h 3525891"/>
              <a:gd name="connsiteX1232" fmla="*/ 352221 w 1925725"/>
              <a:gd name="connsiteY1232" fmla="*/ 1148018 h 3525891"/>
              <a:gd name="connsiteX1233" fmla="*/ 333277 w 1925725"/>
              <a:gd name="connsiteY1233" fmla="*/ 1109371 h 3525891"/>
              <a:gd name="connsiteX1234" fmla="*/ 373438 w 1925725"/>
              <a:gd name="connsiteY1234" fmla="*/ 1140819 h 3525891"/>
              <a:gd name="connsiteX1235" fmla="*/ 382910 w 1925725"/>
              <a:gd name="connsiteY1235" fmla="*/ 1139303 h 3525891"/>
              <a:gd name="connsiteX1236" fmla="*/ 380637 w 1925725"/>
              <a:gd name="connsiteY1236" fmla="*/ 1119980 h 3525891"/>
              <a:gd name="connsiteX1237" fmla="*/ 384047 w 1925725"/>
              <a:gd name="connsiteY1237" fmla="*/ 1117707 h 3525891"/>
              <a:gd name="connsiteX1238" fmla="*/ 401097 w 1925725"/>
              <a:gd name="connsiteY1238" fmla="*/ 1137409 h 3525891"/>
              <a:gd name="connsiteX1239" fmla="*/ 448078 w 1925725"/>
              <a:gd name="connsiteY1239" fmla="*/ 1137409 h 3525891"/>
              <a:gd name="connsiteX1240" fmla="*/ 437091 w 1925725"/>
              <a:gd name="connsiteY1240" fmla="*/ 1117707 h 3525891"/>
              <a:gd name="connsiteX1241" fmla="*/ 396171 w 1925725"/>
              <a:gd name="connsiteY1241" fmla="*/ 1119980 h 3525891"/>
              <a:gd name="connsiteX1242" fmla="*/ 418904 w 1925725"/>
              <a:gd name="connsiteY1242" fmla="*/ 1105961 h 3525891"/>
              <a:gd name="connsiteX1243" fmla="*/ 419662 w 1925725"/>
              <a:gd name="connsiteY1243" fmla="*/ 1102552 h 3525891"/>
              <a:gd name="connsiteX1244" fmla="*/ 397308 w 1925725"/>
              <a:gd name="connsiteY1244" fmla="*/ 1102930 h 3525891"/>
              <a:gd name="connsiteX1245" fmla="*/ 363587 w 1925725"/>
              <a:gd name="connsiteY1245" fmla="*/ 1090048 h 3525891"/>
              <a:gd name="connsiteX1246" fmla="*/ 410190 w 1925725"/>
              <a:gd name="connsiteY1246" fmla="*/ 1096489 h 3525891"/>
              <a:gd name="connsiteX1247" fmla="*/ 411327 w 1925725"/>
              <a:gd name="connsiteY1247" fmla="*/ 1075651 h 3525891"/>
              <a:gd name="connsiteX1248" fmla="*/ 429513 w 1925725"/>
              <a:gd name="connsiteY1248" fmla="*/ 1100657 h 3525891"/>
              <a:gd name="connsiteX1249" fmla="*/ 434439 w 1925725"/>
              <a:gd name="connsiteY1249" fmla="*/ 1112781 h 3525891"/>
              <a:gd name="connsiteX1250" fmla="*/ 448078 w 1925725"/>
              <a:gd name="connsiteY1250" fmla="*/ 1096489 h 3525891"/>
              <a:gd name="connsiteX1251" fmla="*/ 451867 w 1925725"/>
              <a:gd name="connsiteY1251" fmla="*/ 1114297 h 3525891"/>
              <a:gd name="connsiteX1252" fmla="*/ 470811 w 1925725"/>
              <a:gd name="connsiteY1252" fmla="*/ 1151049 h 3525891"/>
              <a:gd name="connsiteX1253" fmla="*/ 515899 w 1925725"/>
              <a:gd name="connsiteY1253" fmla="*/ 1185148 h 3525891"/>
              <a:gd name="connsiteX1254" fmla="*/ 525371 w 1925725"/>
              <a:gd name="connsiteY1254" fmla="*/ 1192347 h 3525891"/>
              <a:gd name="connsiteX1255" fmla="*/ 658738 w 1925725"/>
              <a:gd name="connsiteY1255" fmla="*/ 1245391 h 3525891"/>
              <a:gd name="connsiteX1256" fmla="*/ 661011 w 1925725"/>
              <a:gd name="connsiteY1256" fmla="*/ 1242738 h 3525891"/>
              <a:gd name="connsiteX1257" fmla="*/ 641309 w 1925725"/>
              <a:gd name="connsiteY1257" fmla="*/ 1224173 h 3525891"/>
              <a:gd name="connsiteX1258" fmla="*/ 651918 w 1925725"/>
              <a:gd name="connsiteY1258" fmla="*/ 1223036 h 3525891"/>
              <a:gd name="connsiteX1259" fmla="*/ 648887 w 1925725"/>
              <a:gd name="connsiteY1259" fmla="*/ 1196515 h 3525891"/>
              <a:gd name="connsiteX1260" fmla="*/ 654191 w 1925725"/>
              <a:gd name="connsiteY1260" fmla="*/ 1194241 h 3525891"/>
              <a:gd name="connsiteX1261" fmla="*/ 664421 w 1925725"/>
              <a:gd name="connsiteY1261" fmla="*/ 1212807 h 3525891"/>
              <a:gd name="connsiteX1262" fmla="*/ 658359 w 1925725"/>
              <a:gd name="connsiteY1262" fmla="*/ 1235540 h 3525891"/>
              <a:gd name="connsiteX1263" fmla="*/ 675787 w 1925725"/>
              <a:gd name="connsiteY1263" fmla="*/ 1229478 h 3525891"/>
              <a:gd name="connsiteX1264" fmla="*/ 673135 w 1925725"/>
              <a:gd name="connsiteY1264" fmla="*/ 1240465 h 3525891"/>
              <a:gd name="connsiteX1265" fmla="*/ 671999 w 1925725"/>
              <a:gd name="connsiteY1265" fmla="*/ 1262819 h 3525891"/>
              <a:gd name="connsiteX1266" fmla="*/ 710266 w 1925725"/>
              <a:gd name="connsiteY1266" fmla="*/ 1304496 h 3525891"/>
              <a:gd name="connsiteX1267" fmla="*/ 719359 w 1925725"/>
              <a:gd name="connsiteY1267" fmla="*/ 1262819 h 3525891"/>
              <a:gd name="connsiteX1268" fmla="*/ 717086 w 1925725"/>
              <a:gd name="connsiteY1268" fmla="*/ 1251832 h 3525891"/>
              <a:gd name="connsiteX1269" fmla="*/ 676166 w 1925725"/>
              <a:gd name="connsiteY1269" fmla="*/ 1207502 h 3525891"/>
              <a:gd name="connsiteX1270" fmla="*/ 646613 w 1925725"/>
              <a:gd name="connsiteY1270" fmla="*/ 1161657 h 3525891"/>
              <a:gd name="connsiteX1271" fmla="*/ 601526 w 1925725"/>
              <a:gd name="connsiteY1271" fmla="*/ 1082850 h 3525891"/>
              <a:gd name="connsiteX1272" fmla="*/ 581445 w 1925725"/>
              <a:gd name="connsiteY1272" fmla="*/ 1071862 h 3525891"/>
              <a:gd name="connsiteX1273" fmla="*/ 550756 w 1925725"/>
              <a:gd name="connsiteY1273" fmla="*/ 1066558 h 3525891"/>
              <a:gd name="connsiteX1274" fmla="*/ 529160 w 1925725"/>
              <a:gd name="connsiteY1274" fmla="*/ 1092701 h 3525891"/>
              <a:gd name="connsiteX1275" fmla="*/ 524613 w 1925725"/>
              <a:gd name="connsiteY1275" fmla="*/ 1090048 h 3525891"/>
              <a:gd name="connsiteX1276" fmla="*/ 527265 w 1925725"/>
              <a:gd name="connsiteY1276" fmla="*/ 1069210 h 3525891"/>
              <a:gd name="connsiteX1277" fmla="*/ 483693 w 1925725"/>
              <a:gd name="connsiteY1277" fmla="*/ 1087017 h 3525891"/>
              <a:gd name="connsiteX1278" fmla="*/ 520445 w 1925725"/>
              <a:gd name="connsiteY1278" fmla="*/ 1063526 h 3525891"/>
              <a:gd name="connsiteX1279" fmla="*/ 541663 w 1925725"/>
              <a:gd name="connsiteY1279" fmla="*/ 1062011 h 3525891"/>
              <a:gd name="connsiteX1280" fmla="*/ 510594 w 1925725"/>
              <a:gd name="connsiteY1280" fmla="*/ 1021849 h 3525891"/>
              <a:gd name="connsiteX1281" fmla="*/ 431029 w 1925725"/>
              <a:gd name="connsiteY1281" fmla="*/ 999874 h 3525891"/>
              <a:gd name="connsiteX1282" fmla="*/ 409811 w 1925725"/>
              <a:gd name="connsiteY1282" fmla="*/ 1024880 h 3525891"/>
              <a:gd name="connsiteX1283" fmla="*/ 405643 w 1925725"/>
              <a:gd name="connsiteY1283" fmla="*/ 1022228 h 3525891"/>
              <a:gd name="connsiteX1284" fmla="*/ 407538 w 1925725"/>
              <a:gd name="connsiteY1284" fmla="*/ 1001768 h 3525891"/>
              <a:gd name="connsiteX1285" fmla="*/ 383668 w 1925725"/>
              <a:gd name="connsiteY1285" fmla="*/ 1010483 h 3525891"/>
              <a:gd name="connsiteX1286" fmla="*/ 364345 w 1925725"/>
              <a:gd name="connsiteY1286" fmla="*/ 1015787 h 3525891"/>
              <a:gd name="connsiteX1287" fmla="*/ 341612 w 1925725"/>
              <a:gd name="connsiteY1287" fmla="*/ 1007452 h 3525891"/>
              <a:gd name="connsiteX1288" fmla="*/ 388215 w 1925725"/>
              <a:gd name="connsiteY1288" fmla="*/ 997222 h 3525891"/>
              <a:gd name="connsiteX1289" fmla="*/ 381016 w 1925725"/>
              <a:gd name="connsiteY1289" fmla="*/ 980930 h 3525891"/>
              <a:gd name="connsiteX1290" fmla="*/ 382910 w 1925725"/>
              <a:gd name="connsiteY1290" fmla="*/ 977520 h 3525891"/>
              <a:gd name="connsiteX1291" fmla="*/ 403749 w 1925725"/>
              <a:gd name="connsiteY1291" fmla="*/ 986992 h 3525891"/>
              <a:gd name="connsiteX1292" fmla="*/ 418525 w 1925725"/>
              <a:gd name="connsiteY1292" fmla="*/ 996085 h 3525891"/>
              <a:gd name="connsiteX1293" fmla="*/ 421557 w 1925725"/>
              <a:gd name="connsiteY1293" fmla="*/ 991917 h 3525891"/>
              <a:gd name="connsiteX1294" fmla="*/ 412842 w 1925725"/>
              <a:gd name="connsiteY1294" fmla="*/ 984340 h 3525891"/>
              <a:gd name="connsiteX1295" fmla="*/ 278717 w 1925725"/>
              <a:gd name="connsiteY1295" fmla="*/ 827861 h 3525891"/>
              <a:gd name="connsiteX1296" fmla="*/ 266214 w 1925725"/>
              <a:gd name="connsiteY1296" fmla="*/ 816115 h 3525891"/>
              <a:gd name="connsiteX1297" fmla="*/ 179450 w 1925725"/>
              <a:gd name="connsiteY1297" fmla="*/ 757388 h 3525891"/>
              <a:gd name="connsiteX1298" fmla="*/ 152549 w 1925725"/>
              <a:gd name="connsiteY1298" fmla="*/ 749432 h 3525891"/>
              <a:gd name="connsiteX1299" fmla="*/ 128301 w 1925725"/>
              <a:gd name="connsiteY1299" fmla="*/ 753600 h 3525891"/>
              <a:gd name="connsiteX1300" fmla="*/ 100642 w 1925725"/>
              <a:gd name="connsiteY1300" fmla="*/ 760420 h 3525891"/>
              <a:gd name="connsiteX1301" fmla="*/ 98369 w 1925725"/>
              <a:gd name="connsiteY1301" fmla="*/ 756252 h 3525891"/>
              <a:gd name="connsiteX1302" fmla="*/ 113524 w 1925725"/>
              <a:gd name="connsiteY1302" fmla="*/ 735792 h 3525891"/>
              <a:gd name="connsiteX1303" fmla="*/ 100642 w 1925725"/>
              <a:gd name="connsiteY1303" fmla="*/ 726320 h 3525891"/>
              <a:gd name="connsiteX1304" fmla="*/ 48356 w 1925725"/>
              <a:gd name="connsiteY1304" fmla="*/ 716090 h 3525891"/>
              <a:gd name="connsiteX1305" fmla="*/ 80940 w 1925725"/>
              <a:gd name="connsiteY1305" fmla="*/ 705481 h 3525891"/>
              <a:gd name="connsiteX1306" fmla="*/ 69195 w 1925725"/>
              <a:gd name="connsiteY1306" fmla="*/ 696009 h 3525891"/>
              <a:gd name="connsiteX1307" fmla="*/ 45704 w 1925725"/>
              <a:gd name="connsiteY1307" fmla="*/ 669866 h 3525891"/>
              <a:gd name="connsiteX1308" fmla="*/ 45325 w 1925725"/>
              <a:gd name="connsiteY1308" fmla="*/ 642208 h 3525891"/>
              <a:gd name="connsiteX1309" fmla="*/ 79803 w 1925725"/>
              <a:gd name="connsiteY1309" fmla="*/ 689947 h 3525891"/>
              <a:gd name="connsiteX1310" fmla="*/ 96095 w 1925725"/>
              <a:gd name="connsiteY1310" fmla="*/ 718742 h 3525891"/>
              <a:gd name="connsiteX1311" fmla="*/ 104052 w 1925725"/>
              <a:gd name="connsiteY1311" fmla="*/ 674413 h 3525891"/>
              <a:gd name="connsiteX1312" fmla="*/ 121859 w 1925725"/>
              <a:gd name="connsiteY1312" fmla="*/ 733140 h 3525891"/>
              <a:gd name="connsiteX1313" fmla="*/ 157096 w 1925725"/>
              <a:gd name="connsiteY1313" fmla="*/ 739960 h 3525891"/>
              <a:gd name="connsiteX1314" fmla="*/ 133605 w 1925725"/>
              <a:gd name="connsiteY1314" fmla="*/ 671382 h 3525891"/>
              <a:gd name="connsiteX1315" fmla="*/ 94201 w 1925725"/>
              <a:gd name="connsiteY1315" fmla="*/ 656984 h 3525891"/>
              <a:gd name="connsiteX1316" fmla="*/ 94959 w 1925725"/>
              <a:gd name="connsiteY1316" fmla="*/ 650543 h 3525891"/>
              <a:gd name="connsiteX1317" fmla="*/ 126785 w 1925725"/>
              <a:gd name="connsiteY1317" fmla="*/ 644102 h 3525891"/>
              <a:gd name="connsiteX1318" fmla="*/ 124133 w 1925725"/>
              <a:gd name="connsiteY1318" fmla="*/ 628568 h 3525891"/>
              <a:gd name="connsiteX1319" fmla="*/ 58965 w 1925725"/>
              <a:gd name="connsiteY1319" fmla="*/ 591437 h 3525891"/>
              <a:gd name="connsiteX1320" fmla="*/ 122996 w 1925725"/>
              <a:gd name="connsiteY1320" fmla="*/ 602046 h 3525891"/>
              <a:gd name="connsiteX1321" fmla="*/ 113903 w 1925725"/>
              <a:gd name="connsiteY1321" fmla="*/ 566431 h 3525891"/>
              <a:gd name="connsiteX1322" fmla="*/ 129058 w 1925725"/>
              <a:gd name="connsiteY1322" fmla="*/ 533847 h 3525891"/>
              <a:gd name="connsiteX1323" fmla="*/ 131332 w 1925725"/>
              <a:gd name="connsiteY1323" fmla="*/ 591059 h 3525891"/>
              <a:gd name="connsiteX1324" fmla="*/ 126785 w 1925725"/>
              <a:gd name="connsiteY1324" fmla="*/ 622127 h 3525891"/>
              <a:gd name="connsiteX1325" fmla="*/ 162779 w 1925725"/>
              <a:gd name="connsiteY1325" fmla="*/ 599773 h 3525891"/>
              <a:gd name="connsiteX1326" fmla="*/ 132847 w 1925725"/>
              <a:gd name="connsiteY1326" fmla="*/ 649786 h 3525891"/>
              <a:gd name="connsiteX1327" fmla="*/ 137773 w 1925725"/>
              <a:gd name="connsiteY1327" fmla="*/ 667214 h 3525891"/>
              <a:gd name="connsiteX1328" fmla="*/ 158232 w 1925725"/>
              <a:gd name="connsiteY1328" fmla="*/ 648270 h 3525891"/>
              <a:gd name="connsiteX1329" fmla="*/ 182102 w 1925725"/>
              <a:gd name="connsiteY1329" fmla="*/ 634630 h 3525891"/>
              <a:gd name="connsiteX1330" fmla="*/ 151034 w 1925725"/>
              <a:gd name="connsiteY1330" fmla="*/ 694873 h 3525891"/>
              <a:gd name="connsiteX1331" fmla="*/ 264320 w 1925725"/>
              <a:gd name="connsiteY1331" fmla="*/ 800202 h 3525891"/>
              <a:gd name="connsiteX1332" fmla="*/ 253711 w 1925725"/>
              <a:gd name="connsiteY1332" fmla="*/ 771786 h 3525891"/>
              <a:gd name="connsiteX1333" fmla="*/ 237798 w 1925725"/>
              <a:gd name="connsiteY1333" fmla="*/ 656984 h 3525891"/>
              <a:gd name="connsiteX1334" fmla="*/ 227947 w 1925725"/>
              <a:gd name="connsiteY1334" fmla="*/ 630462 h 3525891"/>
              <a:gd name="connsiteX1335" fmla="*/ 177934 w 1925725"/>
              <a:gd name="connsiteY1335" fmla="*/ 587270 h 3525891"/>
              <a:gd name="connsiteX1336" fmla="*/ 142698 w 1925725"/>
              <a:gd name="connsiteY1336" fmla="*/ 530816 h 3525891"/>
              <a:gd name="connsiteX1337" fmla="*/ 108599 w 1925725"/>
              <a:gd name="connsiteY1337" fmla="*/ 469058 h 3525891"/>
              <a:gd name="connsiteX1338" fmla="*/ 83592 w 1925725"/>
              <a:gd name="connsiteY1338" fmla="*/ 460344 h 3525891"/>
              <a:gd name="connsiteX1339" fmla="*/ 29412 w 1925725"/>
              <a:gd name="connsiteY1339" fmla="*/ 484592 h 3525891"/>
              <a:gd name="connsiteX1340" fmla="*/ 54418 w 1925725"/>
              <a:gd name="connsiteY1340" fmla="*/ 453524 h 3525891"/>
              <a:gd name="connsiteX1341" fmla="*/ 32064 w 1925725"/>
              <a:gd name="connsiteY1341" fmla="*/ 457313 h 3525891"/>
              <a:gd name="connsiteX1342" fmla="*/ 6679 w 1925725"/>
              <a:gd name="connsiteY1342" fmla="*/ 444431 h 3525891"/>
              <a:gd name="connsiteX1343" fmla="*/ 33201 w 1925725"/>
              <a:gd name="connsiteY1343" fmla="*/ 433443 h 3525891"/>
              <a:gd name="connsiteX1344" fmla="*/ 2890 w 1925725"/>
              <a:gd name="connsiteY1344" fmla="*/ 375474 h 3525891"/>
              <a:gd name="connsiteX1345" fmla="*/ 31306 w 1925725"/>
              <a:gd name="connsiteY1345" fmla="*/ 420940 h 3525891"/>
              <a:gd name="connsiteX1346" fmla="*/ 31685 w 1925725"/>
              <a:gd name="connsiteY1346" fmla="*/ 426244 h 3525891"/>
              <a:gd name="connsiteX1347" fmla="*/ 91928 w 1925725"/>
              <a:gd name="connsiteY1347" fmla="*/ 451250 h 3525891"/>
              <a:gd name="connsiteX1348" fmla="*/ 66921 w 1925725"/>
              <a:gd name="connsiteY1348" fmla="*/ 429654 h 3525891"/>
              <a:gd name="connsiteX1349" fmla="*/ 45704 w 1925725"/>
              <a:gd name="connsiteY1349" fmla="*/ 402374 h 3525891"/>
              <a:gd name="connsiteX1350" fmla="*/ 63133 w 1925725"/>
              <a:gd name="connsiteY1350" fmla="*/ 403511 h 3525891"/>
              <a:gd name="connsiteX1351" fmla="*/ 59344 w 1925725"/>
              <a:gd name="connsiteY1351" fmla="*/ 355393 h 3525891"/>
              <a:gd name="connsiteX1352" fmla="*/ 72983 w 1925725"/>
              <a:gd name="connsiteY1352" fmla="*/ 398965 h 3525891"/>
              <a:gd name="connsiteX1353" fmla="*/ 76393 w 1925725"/>
              <a:gd name="connsiteY1353" fmla="*/ 413362 h 3525891"/>
              <a:gd name="connsiteX1354" fmla="*/ 84729 w 1925725"/>
              <a:gd name="connsiteY1354" fmla="*/ 428517 h 3525891"/>
              <a:gd name="connsiteX1355" fmla="*/ 101779 w 1925725"/>
              <a:gd name="connsiteY1355" fmla="*/ 388735 h 3525891"/>
              <a:gd name="connsiteX1356" fmla="*/ 115040 w 1925725"/>
              <a:gd name="connsiteY1356" fmla="*/ 409573 h 3525891"/>
              <a:gd name="connsiteX1357" fmla="*/ 117692 w 1925725"/>
              <a:gd name="connsiteY1357" fmla="*/ 408815 h 3525891"/>
              <a:gd name="connsiteX1358" fmla="*/ 97990 w 1925725"/>
              <a:gd name="connsiteY1358" fmla="*/ 341753 h 3525891"/>
              <a:gd name="connsiteX1359" fmla="*/ 54418 w 1925725"/>
              <a:gd name="connsiteY1359" fmla="*/ 328492 h 3525891"/>
              <a:gd name="connsiteX1360" fmla="*/ 91928 w 1925725"/>
              <a:gd name="connsiteY1360" fmla="*/ 321293 h 3525891"/>
              <a:gd name="connsiteX1361" fmla="*/ 61617 w 1925725"/>
              <a:gd name="connsiteY1361" fmla="*/ 269386 h 3525891"/>
              <a:gd name="connsiteX1362" fmla="*/ 94201 w 1925725"/>
              <a:gd name="connsiteY1362" fmla="*/ 313716 h 3525891"/>
              <a:gd name="connsiteX1363" fmla="*/ 99505 w 1925725"/>
              <a:gd name="connsiteY1363" fmla="*/ 333418 h 3525891"/>
              <a:gd name="connsiteX1364" fmla="*/ 113524 w 1925725"/>
              <a:gd name="connsiteY1364" fmla="*/ 278479 h 3525891"/>
              <a:gd name="connsiteX1365" fmla="*/ 165431 w 1925725"/>
              <a:gd name="connsiteY1365" fmla="*/ 314095 h 3525891"/>
              <a:gd name="connsiteX1366" fmla="*/ 171114 w 1925725"/>
              <a:gd name="connsiteY1366" fmla="*/ 291740 h 3525891"/>
              <a:gd name="connsiteX1367" fmla="*/ 143077 w 1925725"/>
              <a:gd name="connsiteY1367" fmla="*/ 260293 h 3525891"/>
              <a:gd name="connsiteX1368" fmla="*/ 173009 w 1925725"/>
              <a:gd name="connsiteY1368" fmla="*/ 270523 h 3525891"/>
              <a:gd name="connsiteX1369" fmla="*/ 160885 w 1925725"/>
              <a:gd name="connsiteY1369" fmla="*/ 242486 h 3525891"/>
              <a:gd name="connsiteX1370" fmla="*/ 168462 w 1925725"/>
              <a:gd name="connsiteY1370" fmla="*/ 209902 h 3525891"/>
              <a:gd name="connsiteX1371" fmla="*/ 174145 w 1925725"/>
              <a:gd name="connsiteY1371" fmla="*/ 209144 h 3525891"/>
              <a:gd name="connsiteX1372" fmla="*/ 189301 w 1925725"/>
              <a:gd name="connsiteY1372" fmla="*/ 243243 h 3525891"/>
              <a:gd name="connsiteX1373" fmla="*/ 186649 w 1925725"/>
              <a:gd name="connsiteY1373" fmla="*/ 258778 h 3525891"/>
              <a:gd name="connsiteX1374" fmla="*/ 173767 w 1925725"/>
              <a:gd name="connsiteY1374" fmla="*/ 311063 h 3525891"/>
              <a:gd name="connsiteX1375" fmla="*/ 192332 w 1925725"/>
              <a:gd name="connsiteY1375" fmla="*/ 286815 h 3525891"/>
              <a:gd name="connsiteX1376" fmla="*/ 210139 w 1925725"/>
              <a:gd name="connsiteY1376" fmla="*/ 264461 h 3525891"/>
              <a:gd name="connsiteX1377" fmla="*/ 228326 w 1925725"/>
              <a:gd name="connsiteY1377" fmla="*/ 255746 h 3525891"/>
              <a:gd name="connsiteX1378" fmla="*/ 232494 w 1925725"/>
              <a:gd name="connsiteY1378" fmla="*/ 258020 h 3525891"/>
              <a:gd name="connsiteX1379" fmla="*/ 218854 w 1925725"/>
              <a:gd name="connsiteY1379" fmla="*/ 294014 h 3525891"/>
              <a:gd name="connsiteX1380" fmla="*/ 205593 w 1925725"/>
              <a:gd name="connsiteY1380" fmla="*/ 302728 h 3525891"/>
              <a:gd name="connsiteX1381" fmla="*/ 166947 w 1925725"/>
              <a:gd name="connsiteY1381" fmla="*/ 329250 h 3525891"/>
              <a:gd name="connsiteX1382" fmla="*/ 215065 w 1925725"/>
              <a:gd name="connsiteY1382" fmla="*/ 314473 h 3525891"/>
              <a:gd name="connsiteX1383" fmla="*/ 185512 w 1925725"/>
              <a:gd name="connsiteY1383" fmla="*/ 367138 h 3525891"/>
              <a:gd name="connsiteX1384" fmla="*/ 154065 w 1925725"/>
              <a:gd name="connsiteY1384" fmla="*/ 363728 h 3525891"/>
              <a:gd name="connsiteX1385" fmla="*/ 150276 w 1925725"/>
              <a:gd name="connsiteY1385" fmla="*/ 373200 h 3525891"/>
              <a:gd name="connsiteX1386" fmla="*/ 186649 w 1925725"/>
              <a:gd name="connsiteY1386" fmla="*/ 376610 h 3525891"/>
              <a:gd name="connsiteX1387" fmla="*/ 141561 w 1925725"/>
              <a:gd name="connsiteY1387" fmla="*/ 397070 h 3525891"/>
              <a:gd name="connsiteX1388" fmla="*/ 133226 w 1925725"/>
              <a:gd name="connsiteY1388" fmla="*/ 445946 h 3525891"/>
              <a:gd name="connsiteX1389" fmla="*/ 150276 w 1925725"/>
              <a:gd name="connsiteY1389" fmla="*/ 514145 h 3525891"/>
              <a:gd name="connsiteX1390" fmla="*/ 190059 w 1925725"/>
              <a:gd name="connsiteY1390" fmla="*/ 578555 h 3525891"/>
              <a:gd name="connsiteX1391" fmla="*/ 243860 w 1925725"/>
              <a:gd name="connsiteY1391" fmla="*/ 622506 h 3525891"/>
              <a:gd name="connsiteX1392" fmla="*/ 243481 w 1925725"/>
              <a:gd name="connsiteY1392" fmla="*/ 572114 h 3525891"/>
              <a:gd name="connsiteX1393" fmla="*/ 205972 w 1925725"/>
              <a:gd name="connsiteY1393" fmla="*/ 559232 h 3525891"/>
              <a:gd name="connsiteX1394" fmla="*/ 206729 w 1925725"/>
              <a:gd name="connsiteY1394" fmla="*/ 553170 h 3525891"/>
              <a:gd name="connsiteX1395" fmla="*/ 233251 w 1925725"/>
              <a:gd name="connsiteY1395" fmla="*/ 545593 h 3525891"/>
              <a:gd name="connsiteX1396" fmla="*/ 226053 w 1925725"/>
              <a:gd name="connsiteY1396" fmla="*/ 527785 h 3525891"/>
              <a:gd name="connsiteX1397" fmla="*/ 156717 w 1925725"/>
              <a:gd name="connsiteY1397" fmla="*/ 492170 h 3525891"/>
              <a:gd name="connsiteX1398" fmla="*/ 200288 w 1925725"/>
              <a:gd name="connsiteY1398" fmla="*/ 489518 h 3525891"/>
              <a:gd name="connsiteX1399" fmla="*/ 175282 w 1925725"/>
              <a:gd name="connsiteY1399" fmla="*/ 468300 h 3525891"/>
              <a:gd name="connsiteX1400" fmla="*/ 168841 w 1925725"/>
              <a:gd name="connsiteY1400" fmla="*/ 433822 h 3525891"/>
              <a:gd name="connsiteX1401" fmla="*/ 172630 w 1925725"/>
              <a:gd name="connsiteY1401" fmla="*/ 431170 h 3525891"/>
              <a:gd name="connsiteX1402" fmla="*/ 199152 w 1925725"/>
              <a:gd name="connsiteY1402" fmla="*/ 449356 h 3525891"/>
              <a:gd name="connsiteX1403" fmla="*/ 219990 w 1925725"/>
              <a:gd name="connsiteY1403" fmla="*/ 417530 h 3525891"/>
              <a:gd name="connsiteX1404" fmla="*/ 218096 w 1925725"/>
              <a:gd name="connsiteY1404" fmla="*/ 492928 h 3525891"/>
              <a:gd name="connsiteX1405" fmla="*/ 230599 w 1925725"/>
              <a:gd name="connsiteY1405" fmla="*/ 511114 h 3525891"/>
              <a:gd name="connsiteX1406" fmla="*/ 260152 w 1925725"/>
              <a:gd name="connsiteY1406" fmla="*/ 484213 h 3525891"/>
              <a:gd name="connsiteX1407" fmla="*/ 241587 w 1925725"/>
              <a:gd name="connsiteY1407" fmla="*/ 546350 h 3525891"/>
              <a:gd name="connsiteX1408" fmla="*/ 257879 w 1925725"/>
              <a:gd name="connsiteY1408" fmla="*/ 570220 h 3525891"/>
              <a:gd name="connsiteX1409" fmla="*/ 276444 w 1925725"/>
              <a:gd name="connsiteY1409" fmla="*/ 461101 h 3525891"/>
              <a:gd name="connsiteX1410" fmla="*/ 251059 w 1925725"/>
              <a:gd name="connsiteY1410" fmla="*/ 387598 h 3525891"/>
              <a:gd name="connsiteX1411" fmla="*/ 267730 w 1925725"/>
              <a:gd name="connsiteY1411" fmla="*/ 399722 h 3525891"/>
              <a:gd name="connsiteX1412" fmla="*/ 283643 w 1925725"/>
              <a:gd name="connsiteY1412" fmla="*/ 358045 h 3525891"/>
              <a:gd name="connsiteX1413" fmla="*/ 320773 w 1925725"/>
              <a:gd name="connsiteY1413" fmla="*/ 331144 h 3525891"/>
              <a:gd name="connsiteX1414" fmla="*/ 325699 w 1925725"/>
              <a:gd name="connsiteY1414" fmla="*/ 334175 h 3525891"/>
              <a:gd name="connsiteX1415" fmla="*/ 320395 w 1925725"/>
              <a:gd name="connsiteY1415" fmla="*/ 386840 h 3525891"/>
              <a:gd name="connsiteX1416" fmla="*/ 283643 w 1925725"/>
              <a:gd name="connsiteY1416" fmla="*/ 411468 h 3525891"/>
              <a:gd name="connsiteX1417" fmla="*/ 285916 w 1925725"/>
              <a:gd name="connsiteY1417" fmla="*/ 426623 h 3525891"/>
              <a:gd name="connsiteX1418" fmla="*/ 344264 w 1925725"/>
              <a:gd name="connsiteY1418" fmla="*/ 406163 h 3525891"/>
              <a:gd name="connsiteX1419" fmla="*/ 318121 w 1925725"/>
              <a:gd name="connsiteY1419" fmla="*/ 459586 h 3525891"/>
              <a:gd name="connsiteX1420" fmla="*/ 323426 w 1925725"/>
              <a:gd name="connsiteY1420" fmla="*/ 468679 h 3525891"/>
              <a:gd name="connsiteX1421" fmla="*/ 288189 w 1925725"/>
              <a:gd name="connsiteY1421" fmla="*/ 504294 h 3525891"/>
              <a:gd name="connsiteX1422" fmla="*/ 281370 w 1925725"/>
              <a:gd name="connsiteY1422" fmla="*/ 511493 h 3525891"/>
              <a:gd name="connsiteX1423" fmla="*/ 349190 w 1925725"/>
              <a:gd name="connsiteY1423" fmla="*/ 512251 h 3525891"/>
              <a:gd name="connsiteX1424" fmla="*/ 277581 w 1925725"/>
              <a:gd name="connsiteY1424" fmla="*/ 542561 h 3525891"/>
              <a:gd name="connsiteX1425" fmla="*/ 257879 w 1925725"/>
              <a:gd name="connsiteY1425" fmla="*/ 710786 h 3525891"/>
              <a:gd name="connsiteX1426" fmla="*/ 329109 w 1925725"/>
              <a:gd name="connsiteY1426" fmla="*/ 618717 h 3525891"/>
              <a:gd name="connsiteX1427" fmla="*/ 330246 w 1925725"/>
              <a:gd name="connsiteY1427" fmla="*/ 554307 h 3525891"/>
              <a:gd name="connsiteX1428" fmla="*/ 348811 w 1925725"/>
              <a:gd name="connsiteY1428" fmla="*/ 586891 h 3525891"/>
              <a:gd name="connsiteX1429" fmla="*/ 359420 w 1925725"/>
              <a:gd name="connsiteY1429" fmla="*/ 575524 h 3525891"/>
              <a:gd name="connsiteX1430" fmla="*/ 379122 w 1925725"/>
              <a:gd name="connsiteY1430" fmla="*/ 517934 h 3525891"/>
              <a:gd name="connsiteX1431" fmla="*/ 384426 w 1925725"/>
              <a:gd name="connsiteY1431" fmla="*/ 536499 h 3525891"/>
              <a:gd name="connsiteX1432" fmla="*/ 386320 w 1925725"/>
              <a:gd name="connsiteY1432" fmla="*/ 556580 h 3525891"/>
              <a:gd name="connsiteX1433" fmla="*/ 410190 w 1925725"/>
              <a:gd name="connsiteY1433" fmla="*/ 546350 h 3525891"/>
              <a:gd name="connsiteX1434" fmla="*/ 407159 w 1925725"/>
              <a:gd name="connsiteY1434" fmla="*/ 513008 h 3525891"/>
              <a:gd name="connsiteX1435" fmla="*/ 448078 w 1925725"/>
              <a:gd name="connsiteY1435" fmla="*/ 475878 h 3525891"/>
              <a:gd name="connsiteX1436" fmla="*/ 448078 w 1925725"/>
              <a:gd name="connsiteY1436" fmla="*/ 522102 h 3525891"/>
              <a:gd name="connsiteX1437" fmla="*/ 492408 w 1925725"/>
              <a:gd name="connsiteY1437" fmla="*/ 514145 h 3525891"/>
              <a:gd name="connsiteX1438" fmla="*/ 495818 w 1925725"/>
              <a:gd name="connsiteY1438" fmla="*/ 519828 h 3525891"/>
              <a:gd name="connsiteX1439" fmla="*/ 471948 w 1925725"/>
              <a:gd name="connsiteY1439" fmla="*/ 546350 h 3525891"/>
              <a:gd name="connsiteX1440" fmla="*/ 452625 w 1925725"/>
              <a:gd name="connsiteY1440" fmla="*/ 549381 h 3525891"/>
              <a:gd name="connsiteX1441" fmla="*/ 427619 w 1925725"/>
              <a:gd name="connsiteY1441" fmla="*/ 546729 h 3525891"/>
              <a:gd name="connsiteX1442" fmla="*/ 426482 w 1925725"/>
              <a:gd name="connsiteY1442" fmla="*/ 551276 h 3525891"/>
              <a:gd name="connsiteX1443" fmla="*/ 459445 w 1925725"/>
              <a:gd name="connsiteY1443" fmla="*/ 571735 h 3525891"/>
              <a:gd name="connsiteX1444" fmla="*/ 384805 w 1925725"/>
              <a:gd name="connsiteY1444" fmla="*/ 570599 h 3525891"/>
              <a:gd name="connsiteX1445" fmla="*/ 373438 w 1925725"/>
              <a:gd name="connsiteY1445" fmla="*/ 578555 h 3525891"/>
              <a:gd name="connsiteX1446" fmla="*/ 407538 w 1925725"/>
              <a:gd name="connsiteY1446" fmla="*/ 596363 h 3525891"/>
              <a:gd name="connsiteX1447" fmla="*/ 352979 w 1925725"/>
              <a:gd name="connsiteY1447" fmla="*/ 600152 h 3525891"/>
              <a:gd name="connsiteX1448" fmla="*/ 342749 w 1925725"/>
              <a:gd name="connsiteY1448" fmla="*/ 616065 h 3525891"/>
              <a:gd name="connsiteX1449" fmla="*/ 335550 w 1925725"/>
              <a:gd name="connsiteY1449" fmla="*/ 634630 h 3525891"/>
              <a:gd name="connsiteX1450" fmla="*/ 372681 w 1925725"/>
              <a:gd name="connsiteY1450" fmla="*/ 616823 h 3525891"/>
              <a:gd name="connsiteX1451" fmla="*/ 376090 w 1925725"/>
              <a:gd name="connsiteY1451" fmla="*/ 620990 h 3525891"/>
              <a:gd name="connsiteX1452" fmla="*/ 368134 w 1925725"/>
              <a:gd name="connsiteY1452" fmla="*/ 640692 h 3525891"/>
              <a:gd name="connsiteX1453" fmla="*/ 404507 w 1925725"/>
              <a:gd name="connsiteY1453" fmla="*/ 625158 h 3525891"/>
              <a:gd name="connsiteX1454" fmla="*/ 402233 w 1925725"/>
              <a:gd name="connsiteY1454" fmla="*/ 642208 h 3525891"/>
              <a:gd name="connsiteX1455" fmla="*/ 414737 w 1925725"/>
              <a:gd name="connsiteY1455" fmla="*/ 639556 h 3525891"/>
              <a:gd name="connsiteX1456" fmla="*/ 476874 w 1925725"/>
              <a:gd name="connsiteY1456" fmla="*/ 602046 h 3525891"/>
              <a:gd name="connsiteX1457" fmla="*/ 446942 w 1925725"/>
              <a:gd name="connsiteY1457" fmla="*/ 649407 h 3525891"/>
              <a:gd name="connsiteX1458" fmla="*/ 429134 w 1925725"/>
              <a:gd name="connsiteY1458" fmla="*/ 652059 h 3525891"/>
              <a:gd name="connsiteX1459" fmla="*/ 384047 w 1925725"/>
              <a:gd name="connsiteY1459" fmla="*/ 650922 h 3525891"/>
              <a:gd name="connsiteX1460" fmla="*/ 390109 w 1925725"/>
              <a:gd name="connsiteY1460" fmla="*/ 681612 h 3525891"/>
              <a:gd name="connsiteX1461" fmla="*/ 351842 w 1925725"/>
              <a:gd name="connsiteY1461" fmla="*/ 647891 h 3525891"/>
              <a:gd name="connsiteX1462" fmla="*/ 348811 w 1925725"/>
              <a:gd name="connsiteY1462" fmla="*/ 650922 h 3525891"/>
              <a:gd name="connsiteX1463" fmla="*/ 347674 w 1925725"/>
              <a:gd name="connsiteY1463" fmla="*/ 672140 h 3525891"/>
              <a:gd name="connsiteX1464" fmla="*/ 343128 w 1925725"/>
              <a:gd name="connsiteY1464" fmla="*/ 674413 h 3525891"/>
              <a:gd name="connsiteX1465" fmla="*/ 326078 w 1925725"/>
              <a:gd name="connsiteY1465" fmla="*/ 648270 h 3525891"/>
              <a:gd name="connsiteX1466" fmla="*/ 323047 w 1925725"/>
              <a:gd name="connsiteY1466" fmla="*/ 642966 h 3525891"/>
              <a:gd name="connsiteX1467" fmla="*/ 318121 w 1925725"/>
              <a:gd name="connsiteY1467" fmla="*/ 654332 h 3525891"/>
              <a:gd name="connsiteX1468" fmla="*/ 264320 w 1925725"/>
              <a:gd name="connsiteY1468" fmla="*/ 726320 h 3525891"/>
              <a:gd name="connsiteX1469" fmla="*/ 261668 w 1925725"/>
              <a:gd name="connsiteY1469" fmla="*/ 742233 h 3525891"/>
              <a:gd name="connsiteX1470" fmla="*/ 353357 w 1925725"/>
              <a:gd name="connsiteY1470" fmla="*/ 911973 h 3525891"/>
              <a:gd name="connsiteX1471" fmla="*/ 365482 w 1925725"/>
              <a:gd name="connsiteY1471" fmla="*/ 876358 h 3525891"/>
              <a:gd name="connsiteX1472" fmla="*/ 334034 w 1925725"/>
              <a:gd name="connsiteY1472" fmla="*/ 824451 h 3525891"/>
              <a:gd name="connsiteX1473" fmla="*/ 377227 w 1925725"/>
              <a:gd name="connsiteY1473" fmla="*/ 853246 h 3525891"/>
              <a:gd name="connsiteX1474" fmla="*/ 377227 w 1925725"/>
              <a:gd name="connsiteY1474" fmla="*/ 814221 h 3525891"/>
              <a:gd name="connsiteX1475" fmla="*/ 350705 w 1925725"/>
              <a:gd name="connsiteY1475" fmla="*/ 792246 h 3525891"/>
              <a:gd name="connsiteX1476" fmla="*/ 352979 w 1925725"/>
              <a:gd name="connsiteY1476" fmla="*/ 787320 h 3525891"/>
              <a:gd name="connsiteX1477" fmla="*/ 375333 w 1925725"/>
              <a:gd name="connsiteY1477" fmla="*/ 789972 h 3525891"/>
              <a:gd name="connsiteX1478" fmla="*/ 371544 w 1925725"/>
              <a:gd name="connsiteY1478" fmla="*/ 777848 h 3525891"/>
              <a:gd name="connsiteX1479" fmla="*/ 354115 w 1925725"/>
              <a:gd name="connsiteY1479" fmla="*/ 760798 h 3525891"/>
              <a:gd name="connsiteX1480" fmla="*/ 351084 w 1925725"/>
              <a:gd name="connsiteY1480" fmla="*/ 726320 h 3525891"/>
              <a:gd name="connsiteX1481" fmla="*/ 356010 w 1925725"/>
              <a:gd name="connsiteY1481" fmla="*/ 724047 h 3525891"/>
              <a:gd name="connsiteX1482" fmla="*/ 379500 w 1925725"/>
              <a:gd name="connsiteY1482" fmla="*/ 748295 h 3525891"/>
              <a:gd name="connsiteX1483" fmla="*/ 383289 w 1925725"/>
              <a:gd name="connsiteY1483" fmla="*/ 769134 h 3525891"/>
              <a:gd name="connsiteX1484" fmla="*/ 379879 w 1925725"/>
              <a:gd name="connsiteY1484" fmla="*/ 803233 h 3525891"/>
              <a:gd name="connsiteX1485" fmla="*/ 401097 w 1925725"/>
              <a:gd name="connsiteY1485" fmla="*/ 793382 h 3525891"/>
              <a:gd name="connsiteX1486" fmla="*/ 384047 w 1925725"/>
              <a:gd name="connsiteY1486" fmla="*/ 827861 h 3525891"/>
              <a:gd name="connsiteX1487" fmla="*/ 388594 w 1925725"/>
              <a:gd name="connsiteY1487" fmla="*/ 830513 h 3525891"/>
              <a:gd name="connsiteX1488" fmla="*/ 419662 w 1925725"/>
              <a:gd name="connsiteY1488" fmla="*/ 805886 h 3525891"/>
              <a:gd name="connsiteX1489" fmla="*/ 422314 w 1925725"/>
              <a:gd name="connsiteY1489" fmla="*/ 801339 h 3525891"/>
              <a:gd name="connsiteX1490" fmla="*/ 449215 w 1925725"/>
              <a:gd name="connsiteY1490" fmla="*/ 776712 h 3525891"/>
              <a:gd name="connsiteX1491" fmla="*/ 427998 w 1925725"/>
              <a:gd name="connsiteY1491" fmla="*/ 808159 h 3525891"/>
              <a:gd name="connsiteX1492" fmla="*/ 412463 w 1925725"/>
              <a:gd name="connsiteY1492" fmla="*/ 819147 h 3525891"/>
              <a:gd name="connsiteX1493" fmla="*/ 463234 w 1925725"/>
              <a:gd name="connsiteY1493" fmla="*/ 843016 h 3525891"/>
              <a:gd name="connsiteX1494" fmla="*/ 387078 w 1925725"/>
              <a:gd name="connsiteY1494" fmla="*/ 851730 h 3525891"/>
              <a:gd name="connsiteX1495" fmla="*/ 374954 w 1925725"/>
              <a:gd name="connsiteY1495" fmla="*/ 875600 h 3525891"/>
              <a:gd name="connsiteX1496" fmla="*/ 397687 w 1925725"/>
              <a:gd name="connsiteY1496" fmla="*/ 882041 h 3525891"/>
              <a:gd name="connsiteX1497" fmla="*/ 418525 w 1925725"/>
              <a:gd name="connsiteY1497" fmla="*/ 893029 h 3525891"/>
              <a:gd name="connsiteX1498" fmla="*/ 361314 w 1925725"/>
              <a:gd name="connsiteY1498" fmla="*/ 904016 h 3525891"/>
              <a:gd name="connsiteX1499" fmla="*/ 368892 w 1925725"/>
              <a:gd name="connsiteY1499" fmla="*/ 930917 h 3525891"/>
              <a:gd name="connsiteX1500" fmla="*/ 430650 w 1925725"/>
              <a:gd name="connsiteY1500" fmla="*/ 987371 h 3525891"/>
              <a:gd name="connsiteX1501" fmla="*/ 446942 w 1925725"/>
              <a:gd name="connsiteY1501" fmla="*/ 992296 h 3525891"/>
              <a:gd name="connsiteX1502" fmla="*/ 437091 w 1925725"/>
              <a:gd name="connsiteY1502" fmla="*/ 976004 h 3525891"/>
              <a:gd name="connsiteX1503" fmla="*/ 453383 w 1925725"/>
              <a:gd name="connsiteY1503" fmla="*/ 974868 h 3525891"/>
              <a:gd name="connsiteX1504" fmla="*/ 462097 w 1925725"/>
              <a:gd name="connsiteY1504" fmla="*/ 951756 h 3525891"/>
              <a:gd name="connsiteX1505" fmla="*/ 469675 w 1925725"/>
              <a:gd name="connsiteY1505" fmla="*/ 979414 h 3525891"/>
              <a:gd name="connsiteX1506" fmla="*/ 476116 w 1925725"/>
              <a:gd name="connsiteY1506" fmla="*/ 995706 h 3525891"/>
              <a:gd name="connsiteX1507" fmla="*/ 592433 w 1925725"/>
              <a:gd name="connsiteY1507" fmla="*/ 1056707 h 3525891"/>
              <a:gd name="connsiteX1508" fmla="*/ 593191 w 1925725"/>
              <a:gd name="connsiteY1508" fmla="*/ 977520 h 3525891"/>
              <a:gd name="connsiteX1509" fmla="*/ 617439 w 1925725"/>
              <a:gd name="connsiteY1509" fmla="*/ 832029 h 3525891"/>
              <a:gd name="connsiteX1510" fmla="*/ 626154 w 1925725"/>
              <a:gd name="connsiteY1510" fmla="*/ 739960 h 3525891"/>
              <a:gd name="connsiteX1511" fmla="*/ 637141 w 1925725"/>
              <a:gd name="connsiteY1511" fmla="*/ 542940 h 3525891"/>
              <a:gd name="connsiteX1512" fmla="*/ 632216 w 1925725"/>
              <a:gd name="connsiteY1512" fmla="*/ 504673 h 3525891"/>
              <a:gd name="connsiteX1513" fmla="*/ 610998 w 1925725"/>
              <a:gd name="connsiteY1513" fmla="*/ 423592 h 3525891"/>
              <a:gd name="connsiteX1514" fmla="*/ 596980 w 1925725"/>
              <a:gd name="connsiteY1514" fmla="*/ 401238 h 3525891"/>
              <a:gd name="connsiteX1515" fmla="*/ 577278 w 1925725"/>
              <a:gd name="connsiteY1515" fmla="*/ 388735 h 3525891"/>
              <a:gd name="connsiteX1516" fmla="*/ 553029 w 1925725"/>
              <a:gd name="connsiteY1516" fmla="*/ 376610 h 3525891"/>
              <a:gd name="connsiteX1517" fmla="*/ 554166 w 1925725"/>
              <a:gd name="connsiteY1517" fmla="*/ 372064 h 3525891"/>
              <a:gd name="connsiteX1518" fmla="*/ 577278 w 1925725"/>
              <a:gd name="connsiteY1518" fmla="*/ 366759 h 3525891"/>
              <a:gd name="connsiteX1519" fmla="*/ 573489 w 1925725"/>
              <a:gd name="connsiteY1519" fmla="*/ 351604 h 3525891"/>
              <a:gd name="connsiteX1520" fmla="*/ 543557 w 1925725"/>
              <a:gd name="connsiteY1520" fmla="*/ 313337 h 3525891"/>
              <a:gd name="connsiteX1521" fmla="*/ 571973 w 1925725"/>
              <a:gd name="connsiteY1521" fmla="*/ 325082 h 3525891"/>
              <a:gd name="connsiteX1522" fmla="*/ 570458 w 1925725"/>
              <a:gd name="connsiteY1522" fmla="*/ 312200 h 3525891"/>
              <a:gd name="connsiteX1523" fmla="*/ 571216 w 1925725"/>
              <a:gd name="connsiteY1523" fmla="*/ 275070 h 3525891"/>
              <a:gd name="connsiteX1524" fmla="*/ 585613 w 1925725"/>
              <a:gd name="connsiteY1524" fmla="*/ 258020 h 3525891"/>
              <a:gd name="connsiteX1525" fmla="*/ 580688 w 1925725"/>
              <a:gd name="connsiteY1525" fmla="*/ 314095 h 3525891"/>
              <a:gd name="connsiteX1526" fmla="*/ 575004 w 1925725"/>
              <a:gd name="connsiteY1526" fmla="*/ 344405 h 3525891"/>
              <a:gd name="connsiteX1527" fmla="*/ 607210 w 1925725"/>
              <a:gd name="connsiteY1527" fmla="*/ 317883 h 3525891"/>
              <a:gd name="connsiteX1528" fmla="*/ 584855 w 1925725"/>
              <a:gd name="connsiteY1528" fmla="*/ 370169 h 3525891"/>
              <a:gd name="connsiteX1529" fmla="*/ 605694 w 1925725"/>
              <a:gd name="connsiteY1529" fmla="*/ 396312 h 3525891"/>
              <a:gd name="connsiteX1530" fmla="*/ 630700 w 1925725"/>
              <a:gd name="connsiteY1530" fmla="*/ 333039 h 3525891"/>
              <a:gd name="connsiteX1531" fmla="*/ 611377 w 1925725"/>
              <a:gd name="connsiteY1531" fmla="*/ 299318 h 3525891"/>
              <a:gd name="connsiteX1532" fmla="*/ 616303 w 1925725"/>
              <a:gd name="connsiteY1532" fmla="*/ 295150 h 3525891"/>
              <a:gd name="connsiteX1533" fmla="*/ 642067 w 1925725"/>
              <a:gd name="connsiteY1533" fmla="*/ 310306 h 3525891"/>
              <a:gd name="connsiteX1534" fmla="*/ 649266 w 1925725"/>
              <a:gd name="connsiteY1534" fmla="*/ 297424 h 3525891"/>
              <a:gd name="connsiteX1535" fmla="*/ 623123 w 1925725"/>
              <a:gd name="connsiteY1535" fmla="*/ 229982 h 3525891"/>
              <a:gd name="connsiteX1536" fmla="*/ 665936 w 1925725"/>
              <a:gd name="connsiteY1536" fmla="*/ 273933 h 3525891"/>
              <a:gd name="connsiteX1537" fmla="*/ 669346 w 1925725"/>
              <a:gd name="connsiteY1537" fmla="*/ 261430 h 3525891"/>
              <a:gd name="connsiteX1538" fmla="*/ 677682 w 1925725"/>
              <a:gd name="connsiteY1538" fmla="*/ 246274 h 3525891"/>
              <a:gd name="connsiteX1539" fmla="*/ 692079 w 1925725"/>
              <a:gd name="connsiteY1539" fmla="*/ 238318 h 3525891"/>
              <a:gd name="connsiteX1540" fmla="*/ 707993 w 1925725"/>
              <a:gd name="connsiteY1540" fmla="*/ 234150 h 3525891"/>
              <a:gd name="connsiteX1541" fmla="*/ 676166 w 1925725"/>
              <a:gd name="connsiteY1541" fmla="*/ 274312 h 3525891"/>
              <a:gd name="connsiteX1542" fmla="*/ 652676 w 1925725"/>
              <a:gd name="connsiteY1542" fmla="*/ 293256 h 3525891"/>
              <a:gd name="connsiteX1543" fmla="*/ 692837 w 1925725"/>
              <a:gd name="connsiteY1543" fmla="*/ 299697 h 3525891"/>
              <a:gd name="connsiteX1544" fmla="*/ 641688 w 1925725"/>
              <a:gd name="connsiteY1544" fmla="*/ 315989 h 3525891"/>
              <a:gd name="connsiteX1545" fmla="*/ 634868 w 1925725"/>
              <a:gd name="connsiteY1545" fmla="*/ 329629 h 3525891"/>
              <a:gd name="connsiteX1546" fmla="*/ 686775 w 1925725"/>
              <a:gd name="connsiteY1546" fmla="*/ 333797 h 3525891"/>
              <a:gd name="connsiteX1547" fmla="*/ 625775 w 1925725"/>
              <a:gd name="connsiteY1547" fmla="*/ 359182 h 3525891"/>
              <a:gd name="connsiteX1548" fmla="*/ 637520 w 1925725"/>
              <a:gd name="connsiteY1548" fmla="*/ 500505 h 3525891"/>
              <a:gd name="connsiteX1549" fmla="*/ 641309 w 1925725"/>
              <a:gd name="connsiteY1549" fmla="*/ 500884 h 3525891"/>
              <a:gd name="connsiteX1550" fmla="*/ 651539 w 1925725"/>
              <a:gd name="connsiteY1550" fmla="*/ 473226 h 3525891"/>
              <a:gd name="connsiteX1551" fmla="*/ 709129 w 1925725"/>
              <a:gd name="connsiteY1551" fmla="*/ 383809 h 3525891"/>
              <a:gd name="connsiteX1552" fmla="*/ 718222 w 1925725"/>
              <a:gd name="connsiteY1552" fmla="*/ 359561 h 3525891"/>
              <a:gd name="connsiteX1553" fmla="*/ 708750 w 1925725"/>
              <a:gd name="connsiteY1553" fmla="*/ 295529 h 3525891"/>
              <a:gd name="connsiteX1554" fmla="*/ 717086 w 1925725"/>
              <a:gd name="connsiteY1554" fmla="*/ 238697 h 3525891"/>
              <a:gd name="connsiteX1555" fmla="*/ 731862 w 1925725"/>
              <a:gd name="connsiteY1555" fmla="*/ 173908 h 3525891"/>
              <a:gd name="connsiteX1556" fmla="*/ 706856 w 1925725"/>
              <a:gd name="connsiteY1556" fmla="*/ 156479 h 3525891"/>
              <a:gd name="connsiteX1557" fmla="*/ 666694 w 1925725"/>
              <a:gd name="connsiteY1557" fmla="*/ 134125 h 3525891"/>
              <a:gd name="connsiteX1558" fmla="*/ 701930 w 1925725"/>
              <a:gd name="connsiteY1558" fmla="*/ 127684 h 3525891"/>
              <a:gd name="connsiteX1559" fmla="*/ 676545 w 1925725"/>
              <a:gd name="connsiteY1559" fmla="*/ 92448 h 3525891"/>
              <a:gd name="connsiteX1560" fmla="*/ 697005 w 1925725"/>
              <a:gd name="connsiteY1560" fmla="*/ 99268 h 3525891"/>
              <a:gd name="connsiteX1561" fmla="*/ 693216 w 1925725"/>
              <a:gd name="connsiteY1561" fmla="*/ 67062 h 3525891"/>
              <a:gd name="connsiteX1562" fmla="*/ 712539 w 1925725"/>
              <a:gd name="connsiteY1562" fmla="*/ 38267 h 3525891"/>
              <a:gd name="connsiteX1563" fmla="*/ 706856 w 1925725"/>
              <a:gd name="connsiteY1563" fmla="*/ 90553 h 3525891"/>
              <a:gd name="connsiteX1564" fmla="*/ 703446 w 1925725"/>
              <a:gd name="connsiteY1564" fmla="*/ 97373 h 3525891"/>
              <a:gd name="connsiteX1565" fmla="*/ 731483 w 1925725"/>
              <a:gd name="connsiteY1565" fmla="*/ 148901 h 3525891"/>
              <a:gd name="connsiteX1566" fmla="*/ 727316 w 1925725"/>
              <a:gd name="connsiteY1566" fmla="*/ 118212 h 3525891"/>
              <a:gd name="connsiteX1567" fmla="*/ 723906 w 1925725"/>
              <a:gd name="connsiteY1567" fmla="*/ 87901 h 3525891"/>
              <a:gd name="connsiteX1568" fmla="*/ 728831 w 1925725"/>
              <a:gd name="connsiteY1568" fmla="*/ 86764 h 3525891"/>
              <a:gd name="connsiteX1569" fmla="*/ 740955 w 1925725"/>
              <a:gd name="connsiteY1569" fmla="*/ 97373 h 3525891"/>
              <a:gd name="connsiteX1570" fmla="*/ 765962 w 1925725"/>
              <a:gd name="connsiteY1570" fmla="*/ 60243 h 3525891"/>
              <a:gd name="connsiteX1571" fmla="*/ 750428 w 1925725"/>
              <a:gd name="connsiteY1571" fmla="*/ 100404 h 3525891"/>
              <a:gd name="connsiteX1572" fmla="*/ 737924 w 1925725"/>
              <a:gd name="connsiteY1572" fmla="*/ 129199 h 3525891"/>
              <a:gd name="connsiteX1573" fmla="*/ 776949 w 1925725"/>
              <a:gd name="connsiteY1573" fmla="*/ 110255 h 3525891"/>
              <a:gd name="connsiteX1574" fmla="*/ 772782 w 1925725"/>
              <a:gd name="connsiteY1574" fmla="*/ 134883 h 3525891"/>
              <a:gd name="connsiteX1575" fmla="*/ 775055 w 1925725"/>
              <a:gd name="connsiteY1575" fmla="*/ 136019 h 3525891"/>
              <a:gd name="connsiteX1576" fmla="*/ 802335 w 1925725"/>
              <a:gd name="connsiteY1576" fmla="*/ 73882 h 3525891"/>
              <a:gd name="connsiteX1577" fmla="*/ 780738 w 1925725"/>
              <a:gd name="connsiteY1577" fmla="*/ 39025 h 3525891"/>
              <a:gd name="connsiteX1578" fmla="*/ 805366 w 1925725"/>
              <a:gd name="connsiteY1578" fmla="*/ 53801 h 3525891"/>
              <a:gd name="connsiteX1579" fmla="*/ 802714 w 1925725"/>
              <a:gd name="connsiteY1579" fmla="*/ 26901 h 3525891"/>
              <a:gd name="connsiteX1580" fmla="*/ 819763 w 1925725"/>
              <a:gd name="connsiteY1580" fmla="*/ 0 h 352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</a:cxnLst>
            <a:rect l="l" t="t" r="r" b="b"/>
            <a:pathLst>
              <a:path w="1925725" h="3525891">
                <a:moveTo>
                  <a:pt x="710266" y="3264462"/>
                </a:moveTo>
                <a:cubicBezTo>
                  <a:pt x="699657" y="3277344"/>
                  <a:pt x="689806" y="3290984"/>
                  <a:pt x="678440" y="3303487"/>
                </a:cubicBezTo>
                <a:cubicBezTo>
                  <a:pt x="673514" y="3309170"/>
                  <a:pt x="672756" y="3313717"/>
                  <a:pt x="675030" y="3320536"/>
                </a:cubicBezTo>
                <a:cubicBezTo>
                  <a:pt x="684502" y="3347058"/>
                  <a:pt x="691322" y="3373959"/>
                  <a:pt x="689048" y="3402754"/>
                </a:cubicBezTo>
                <a:cubicBezTo>
                  <a:pt x="710266" y="3359183"/>
                  <a:pt x="714434" y="3312959"/>
                  <a:pt x="710266" y="3264462"/>
                </a:cubicBezTo>
                <a:close/>
                <a:moveTo>
                  <a:pt x="699278" y="2867392"/>
                </a:moveTo>
                <a:cubicBezTo>
                  <a:pt x="695111" y="2869665"/>
                  <a:pt x="693595" y="2871559"/>
                  <a:pt x="692837" y="2873454"/>
                </a:cubicBezTo>
                <a:cubicBezTo>
                  <a:pt x="673514" y="2919678"/>
                  <a:pt x="654570" y="2965901"/>
                  <a:pt x="635626" y="3012504"/>
                </a:cubicBezTo>
                <a:cubicBezTo>
                  <a:pt x="633353" y="3018187"/>
                  <a:pt x="632216" y="3023871"/>
                  <a:pt x="631458" y="3029933"/>
                </a:cubicBezTo>
                <a:cubicBezTo>
                  <a:pt x="623502" y="3094722"/>
                  <a:pt x="627669" y="3158753"/>
                  <a:pt x="642825" y="3222027"/>
                </a:cubicBezTo>
                <a:cubicBezTo>
                  <a:pt x="648887" y="3247033"/>
                  <a:pt x="657222" y="3271660"/>
                  <a:pt x="664800" y="3296667"/>
                </a:cubicBezTo>
                <a:cubicBezTo>
                  <a:pt x="666694" y="3296667"/>
                  <a:pt x="668210" y="3296667"/>
                  <a:pt x="669725" y="3296667"/>
                </a:cubicBezTo>
                <a:cubicBezTo>
                  <a:pt x="673893" y="3290984"/>
                  <a:pt x="678061" y="3285300"/>
                  <a:pt x="681850" y="3279238"/>
                </a:cubicBezTo>
                <a:cubicBezTo>
                  <a:pt x="688291" y="3268629"/>
                  <a:pt x="695111" y="3258021"/>
                  <a:pt x="701173" y="3247412"/>
                </a:cubicBezTo>
                <a:cubicBezTo>
                  <a:pt x="704204" y="3242108"/>
                  <a:pt x="708372" y="3236424"/>
                  <a:pt x="708750" y="3230741"/>
                </a:cubicBezTo>
                <a:cubicBezTo>
                  <a:pt x="712918" y="3175424"/>
                  <a:pt x="716707" y="3120107"/>
                  <a:pt x="720117" y="3064411"/>
                </a:cubicBezTo>
                <a:cubicBezTo>
                  <a:pt x="720496" y="3060243"/>
                  <a:pt x="718980" y="3055697"/>
                  <a:pt x="718601" y="3049256"/>
                </a:cubicBezTo>
                <a:cubicBezTo>
                  <a:pt x="665558" y="3088281"/>
                  <a:pt x="651539" y="3140567"/>
                  <a:pt x="655707" y="3200430"/>
                </a:cubicBezTo>
                <a:cubicBezTo>
                  <a:pt x="653433" y="3197399"/>
                  <a:pt x="652297" y="3194747"/>
                  <a:pt x="651539" y="3191716"/>
                </a:cubicBezTo>
                <a:cubicBezTo>
                  <a:pt x="635626" y="3128064"/>
                  <a:pt x="653433" y="3075778"/>
                  <a:pt x="705719" y="3035237"/>
                </a:cubicBezTo>
                <a:cubicBezTo>
                  <a:pt x="709887" y="3031827"/>
                  <a:pt x="714434" y="3025007"/>
                  <a:pt x="714434" y="3020082"/>
                </a:cubicBezTo>
                <a:cubicBezTo>
                  <a:pt x="714055" y="2990150"/>
                  <a:pt x="713676" y="2959839"/>
                  <a:pt x="711024" y="2930286"/>
                </a:cubicBezTo>
                <a:cubicBezTo>
                  <a:pt x="709129" y="2909069"/>
                  <a:pt x="703446" y="2888230"/>
                  <a:pt x="699278" y="2867392"/>
                </a:cubicBezTo>
                <a:close/>
                <a:moveTo>
                  <a:pt x="755353" y="2170625"/>
                </a:moveTo>
                <a:cubicBezTo>
                  <a:pt x="739440" y="2172898"/>
                  <a:pt x="723906" y="2175550"/>
                  <a:pt x="707993" y="2177823"/>
                </a:cubicBezTo>
                <a:cubicBezTo>
                  <a:pt x="708372" y="2179339"/>
                  <a:pt x="708372" y="2181233"/>
                  <a:pt x="708750" y="2182749"/>
                </a:cubicBezTo>
                <a:cubicBezTo>
                  <a:pt x="724663" y="2180854"/>
                  <a:pt x="740577" y="2178581"/>
                  <a:pt x="756111" y="2176687"/>
                </a:cubicBezTo>
                <a:cubicBezTo>
                  <a:pt x="756111" y="2174792"/>
                  <a:pt x="755732" y="2172519"/>
                  <a:pt x="755353" y="2170625"/>
                </a:cubicBezTo>
                <a:close/>
                <a:moveTo>
                  <a:pt x="775813" y="1439379"/>
                </a:moveTo>
                <a:cubicBezTo>
                  <a:pt x="764067" y="1456429"/>
                  <a:pt x="752701" y="1469311"/>
                  <a:pt x="744744" y="1485603"/>
                </a:cubicBezTo>
                <a:cubicBezTo>
                  <a:pt x="727695" y="1520839"/>
                  <a:pt x="712160" y="1556454"/>
                  <a:pt x="696626" y="1592448"/>
                </a:cubicBezTo>
                <a:cubicBezTo>
                  <a:pt x="694732" y="1596995"/>
                  <a:pt x="695111" y="1603057"/>
                  <a:pt x="695868" y="1608361"/>
                </a:cubicBezTo>
                <a:cubicBezTo>
                  <a:pt x="698142" y="1626926"/>
                  <a:pt x="701930" y="1645492"/>
                  <a:pt x="703067" y="1664436"/>
                </a:cubicBezTo>
                <a:cubicBezTo>
                  <a:pt x="704962" y="1693610"/>
                  <a:pt x="715949" y="1718995"/>
                  <a:pt x="732241" y="1744380"/>
                </a:cubicBezTo>
                <a:cubicBezTo>
                  <a:pt x="734514" y="1734151"/>
                  <a:pt x="737546" y="1725436"/>
                  <a:pt x="737924" y="1716722"/>
                </a:cubicBezTo>
                <a:cubicBezTo>
                  <a:pt x="738682" y="1707250"/>
                  <a:pt x="737924" y="1697399"/>
                  <a:pt x="735272" y="1688306"/>
                </a:cubicBezTo>
                <a:cubicBezTo>
                  <a:pt x="733378" y="1680728"/>
                  <a:pt x="723906" y="1674666"/>
                  <a:pt x="723527" y="1667846"/>
                </a:cubicBezTo>
                <a:cubicBezTo>
                  <a:pt x="722769" y="1647007"/>
                  <a:pt x="722011" y="1625411"/>
                  <a:pt x="726179" y="1604951"/>
                </a:cubicBezTo>
                <a:cubicBezTo>
                  <a:pt x="732620" y="1571231"/>
                  <a:pt x="768235" y="1557212"/>
                  <a:pt x="798925" y="1572367"/>
                </a:cubicBezTo>
                <a:cubicBezTo>
                  <a:pt x="828478" y="1587144"/>
                  <a:pt x="824310" y="1615939"/>
                  <a:pt x="830372" y="1640566"/>
                </a:cubicBezTo>
                <a:cubicBezTo>
                  <a:pt x="831509" y="1645113"/>
                  <a:pt x="831888" y="1650417"/>
                  <a:pt x="830372" y="1654964"/>
                </a:cubicBezTo>
                <a:cubicBezTo>
                  <a:pt x="822794" y="1680728"/>
                  <a:pt x="826962" y="1706113"/>
                  <a:pt x="833024" y="1731498"/>
                </a:cubicBezTo>
                <a:cubicBezTo>
                  <a:pt x="834919" y="1731877"/>
                  <a:pt x="837192" y="1732256"/>
                  <a:pt x="839086" y="1732635"/>
                </a:cubicBezTo>
                <a:cubicBezTo>
                  <a:pt x="842496" y="1722405"/>
                  <a:pt x="848937" y="1712175"/>
                  <a:pt x="848937" y="1701567"/>
                </a:cubicBezTo>
                <a:cubicBezTo>
                  <a:pt x="849695" y="1666709"/>
                  <a:pt x="848180" y="1631473"/>
                  <a:pt x="847043" y="1596616"/>
                </a:cubicBezTo>
                <a:cubicBezTo>
                  <a:pt x="847043" y="1592069"/>
                  <a:pt x="845906" y="1587523"/>
                  <a:pt x="844012" y="1583355"/>
                </a:cubicBezTo>
                <a:cubicBezTo>
                  <a:pt x="830372" y="1550392"/>
                  <a:pt x="816732" y="1517808"/>
                  <a:pt x="801956" y="1485603"/>
                </a:cubicBezTo>
                <a:cubicBezTo>
                  <a:pt x="795136" y="1471205"/>
                  <a:pt x="786043" y="1457565"/>
                  <a:pt x="775813" y="1439379"/>
                </a:cubicBezTo>
                <a:close/>
                <a:moveTo>
                  <a:pt x="185891" y="1250695"/>
                </a:moveTo>
                <a:cubicBezTo>
                  <a:pt x="191953" y="1267746"/>
                  <a:pt x="186649" y="1276081"/>
                  <a:pt x="166568" y="1282522"/>
                </a:cubicBezTo>
                <a:cubicBezTo>
                  <a:pt x="164294" y="1262820"/>
                  <a:pt x="168462" y="1256378"/>
                  <a:pt x="185891" y="1250695"/>
                </a:cubicBezTo>
                <a:close/>
                <a:moveTo>
                  <a:pt x="186270" y="1249938"/>
                </a:moveTo>
                <a:cubicBezTo>
                  <a:pt x="186270" y="1250317"/>
                  <a:pt x="186270" y="1250317"/>
                  <a:pt x="186270" y="1250696"/>
                </a:cubicBezTo>
                <a:lnTo>
                  <a:pt x="185891" y="1250317"/>
                </a:lnTo>
                <a:cubicBezTo>
                  <a:pt x="186270" y="1250317"/>
                  <a:pt x="186270" y="1249938"/>
                  <a:pt x="186270" y="1249938"/>
                </a:cubicBezTo>
                <a:close/>
                <a:moveTo>
                  <a:pt x="141183" y="1244539"/>
                </a:moveTo>
                <a:cubicBezTo>
                  <a:pt x="146772" y="1243213"/>
                  <a:pt x="153876" y="1244823"/>
                  <a:pt x="165432" y="1248801"/>
                </a:cubicBezTo>
                <a:cubicBezTo>
                  <a:pt x="146867" y="1265093"/>
                  <a:pt x="143078" y="1265851"/>
                  <a:pt x="126028" y="1257895"/>
                </a:cubicBezTo>
                <a:cubicBezTo>
                  <a:pt x="131522" y="1250128"/>
                  <a:pt x="135595" y="1245865"/>
                  <a:pt x="141183" y="1244539"/>
                </a:cubicBezTo>
                <a:close/>
                <a:moveTo>
                  <a:pt x="152170" y="1227205"/>
                </a:moveTo>
                <a:cubicBezTo>
                  <a:pt x="158233" y="1229478"/>
                  <a:pt x="164674" y="1231373"/>
                  <a:pt x="170737" y="1233267"/>
                </a:cubicBezTo>
                <a:cubicBezTo>
                  <a:pt x="174904" y="1234404"/>
                  <a:pt x="179072" y="1235540"/>
                  <a:pt x="183240" y="1236677"/>
                </a:cubicBezTo>
                <a:lnTo>
                  <a:pt x="165811" y="1248423"/>
                </a:lnTo>
                <a:lnTo>
                  <a:pt x="165810" y="1248423"/>
                </a:lnTo>
                <a:cubicBezTo>
                  <a:pt x="160885" y="1242739"/>
                  <a:pt x="155580" y="1237056"/>
                  <a:pt x="150276" y="1231373"/>
                </a:cubicBezTo>
                <a:cubicBezTo>
                  <a:pt x="150655" y="1229857"/>
                  <a:pt x="151413" y="1228721"/>
                  <a:pt x="152170" y="1227205"/>
                </a:cubicBezTo>
                <a:close/>
                <a:moveTo>
                  <a:pt x="210518" y="1186285"/>
                </a:moveTo>
                <a:cubicBezTo>
                  <a:pt x="204456" y="1192726"/>
                  <a:pt x="198394" y="1199167"/>
                  <a:pt x="192332" y="1205987"/>
                </a:cubicBezTo>
                <a:cubicBezTo>
                  <a:pt x="195742" y="1209776"/>
                  <a:pt x="199531" y="1214322"/>
                  <a:pt x="204077" y="1219248"/>
                </a:cubicBezTo>
                <a:cubicBezTo>
                  <a:pt x="210139" y="1213943"/>
                  <a:pt x="215823" y="1208639"/>
                  <a:pt x="223021" y="1203335"/>
                </a:cubicBezTo>
                <a:cubicBezTo>
                  <a:pt x="216580" y="1200682"/>
                  <a:pt x="212034" y="1198788"/>
                  <a:pt x="207108" y="1196515"/>
                </a:cubicBezTo>
                <a:cubicBezTo>
                  <a:pt x="209761" y="1193105"/>
                  <a:pt x="211276" y="1190831"/>
                  <a:pt x="213170" y="1188558"/>
                </a:cubicBezTo>
                <a:cubicBezTo>
                  <a:pt x="212034" y="1187800"/>
                  <a:pt x="211276" y="1187043"/>
                  <a:pt x="210518" y="1186285"/>
                </a:cubicBezTo>
                <a:close/>
                <a:moveTo>
                  <a:pt x="680334" y="1154080"/>
                </a:moveTo>
                <a:cubicBezTo>
                  <a:pt x="671241" y="1167341"/>
                  <a:pt x="675409" y="1183633"/>
                  <a:pt x="692079" y="1195757"/>
                </a:cubicBezTo>
                <a:cubicBezTo>
                  <a:pt x="687154" y="1180980"/>
                  <a:pt x="696626" y="1165067"/>
                  <a:pt x="680334" y="1154080"/>
                </a:cubicBezTo>
                <a:close/>
                <a:moveTo>
                  <a:pt x="857652" y="1107098"/>
                </a:moveTo>
                <a:cubicBezTo>
                  <a:pt x="845148" y="1114297"/>
                  <a:pt x="830372" y="1117707"/>
                  <a:pt x="824689" y="1126800"/>
                </a:cubicBezTo>
                <a:cubicBezTo>
                  <a:pt x="808776" y="1152185"/>
                  <a:pt x="796651" y="1179844"/>
                  <a:pt x="784148" y="1206745"/>
                </a:cubicBezTo>
                <a:cubicBezTo>
                  <a:pt x="780359" y="1215459"/>
                  <a:pt x="779602" y="1225310"/>
                  <a:pt x="777328" y="1234403"/>
                </a:cubicBezTo>
                <a:cubicBezTo>
                  <a:pt x="778465" y="1235161"/>
                  <a:pt x="779981" y="1235540"/>
                  <a:pt x="781117" y="1235919"/>
                </a:cubicBezTo>
                <a:cubicBezTo>
                  <a:pt x="820142" y="1204850"/>
                  <a:pt x="859167" y="1173782"/>
                  <a:pt x="900844" y="1139682"/>
                </a:cubicBezTo>
                <a:cubicBezTo>
                  <a:pt x="876975" y="1139682"/>
                  <a:pt x="866745" y="1126800"/>
                  <a:pt x="857652" y="1107098"/>
                </a:cubicBezTo>
                <a:close/>
                <a:moveTo>
                  <a:pt x="911832" y="1091943"/>
                </a:moveTo>
                <a:cubicBezTo>
                  <a:pt x="905012" y="1094595"/>
                  <a:pt x="900466" y="1096110"/>
                  <a:pt x="895161" y="1098384"/>
                </a:cubicBezTo>
                <a:cubicBezTo>
                  <a:pt x="900087" y="1103688"/>
                  <a:pt x="903875" y="1107856"/>
                  <a:pt x="909559" y="1114297"/>
                </a:cubicBezTo>
                <a:cubicBezTo>
                  <a:pt x="910695" y="1105583"/>
                  <a:pt x="911074" y="1099520"/>
                  <a:pt x="911832" y="1091943"/>
                </a:cubicBezTo>
                <a:close/>
                <a:moveTo>
                  <a:pt x="996702" y="1057085"/>
                </a:moveTo>
                <a:cubicBezTo>
                  <a:pt x="970180" y="1071862"/>
                  <a:pt x="942522" y="1077166"/>
                  <a:pt x="919031" y="1091185"/>
                </a:cubicBezTo>
                <a:cubicBezTo>
                  <a:pt x="919789" y="1092322"/>
                  <a:pt x="920167" y="1093079"/>
                  <a:pt x="920546" y="1094216"/>
                </a:cubicBezTo>
                <a:cubicBezTo>
                  <a:pt x="930018" y="1092701"/>
                  <a:pt x="939491" y="1091185"/>
                  <a:pt x="950099" y="1089291"/>
                </a:cubicBezTo>
                <a:cubicBezTo>
                  <a:pt x="942522" y="1110129"/>
                  <a:pt x="934944" y="1116570"/>
                  <a:pt x="917515" y="1117328"/>
                </a:cubicBezTo>
                <a:cubicBezTo>
                  <a:pt x="916379" y="1122253"/>
                  <a:pt x="915242" y="1127558"/>
                  <a:pt x="914105" y="1133241"/>
                </a:cubicBezTo>
                <a:cubicBezTo>
                  <a:pt x="937217" y="1123769"/>
                  <a:pt x="959192" y="1114676"/>
                  <a:pt x="981168" y="1105583"/>
                </a:cubicBezTo>
                <a:cubicBezTo>
                  <a:pt x="984578" y="1104067"/>
                  <a:pt x="989503" y="1101415"/>
                  <a:pt x="990261" y="1098384"/>
                </a:cubicBezTo>
                <a:cubicBezTo>
                  <a:pt x="992913" y="1085881"/>
                  <a:pt x="994429" y="1072999"/>
                  <a:pt x="996702" y="1057085"/>
                </a:cubicBezTo>
                <a:close/>
                <a:moveTo>
                  <a:pt x="776950" y="950241"/>
                </a:moveTo>
                <a:cubicBezTo>
                  <a:pt x="777329" y="950620"/>
                  <a:pt x="777329" y="950999"/>
                  <a:pt x="777708" y="951378"/>
                </a:cubicBezTo>
                <a:cubicBezTo>
                  <a:pt x="777329" y="950999"/>
                  <a:pt x="776950" y="950620"/>
                  <a:pt x="776571" y="950620"/>
                </a:cubicBezTo>
                <a:cubicBezTo>
                  <a:pt x="776571" y="950620"/>
                  <a:pt x="776950" y="950241"/>
                  <a:pt x="776950" y="950241"/>
                </a:cubicBezTo>
                <a:close/>
                <a:moveTo>
                  <a:pt x="1763942" y="446704"/>
                </a:moveTo>
                <a:cubicBezTo>
                  <a:pt x="1755606" y="466785"/>
                  <a:pt x="1746892" y="486487"/>
                  <a:pt x="1738177" y="506189"/>
                </a:cubicBezTo>
                <a:cubicBezTo>
                  <a:pt x="1738935" y="506946"/>
                  <a:pt x="1739693" y="507325"/>
                  <a:pt x="1740451" y="508083"/>
                </a:cubicBezTo>
                <a:cubicBezTo>
                  <a:pt x="1751438" y="500884"/>
                  <a:pt x="1762805" y="494064"/>
                  <a:pt x="1775308" y="486487"/>
                </a:cubicBezTo>
                <a:cubicBezTo>
                  <a:pt x="1759774" y="474741"/>
                  <a:pt x="1761668" y="460723"/>
                  <a:pt x="1763942" y="446704"/>
                </a:cubicBezTo>
                <a:close/>
                <a:moveTo>
                  <a:pt x="1543810" y="444431"/>
                </a:moveTo>
                <a:cubicBezTo>
                  <a:pt x="1534338" y="445567"/>
                  <a:pt x="1527139" y="446704"/>
                  <a:pt x="1518804" y="447841"/>
                </a:cubicBezTo>
                <a:cubicBezTo>
                  <a:pt x="1526381" y="453903"/>
                  <a:pt x="1532444" y="459207"/>
                  <a:pt x="1539642" y="464890"/>
                </a:cubicBezTo>
                <a:cubicBezTo>
                  <a:pt x="1541158" y="457313"/>
                  <a:pt x="1542295" y="451629"/>
                  <a:pt x="1543810" y="444431"/>
                </a:cubicBezTo>
                <a:close/>
                <a:moveTo>
                  <a:pt x="118828" y="430791"/>
                </a:moveTo>
                <a:cubicBezTo>
                  <a:pt x="113145" y="438747"/>
                  <a:pt x="108599" y="445188"/>
                  <a:pt x="105189" y="449735"/>
                </a:cubicBezTo>
                <a:cubicBezTo>
                  <a:pt x="111251" y="457313"/>
                  <a:pt x="117313" y="464890"/>
                  <a:pt x="123375" y="472468"/>
                </a:cubicBezTo>
                <a:cubicBezTo>
                  <a:pt x="123754" y="472089"/>
                  <a:pt x="124512" y="471331"/>
                  <a:pt x="125648" y="470952"/>
                </a:cubicBezTo>
                <a:cubicBezTo>
                  <a:pt x="123375" y="458070"/>
                  <a:pt x="121102" y="445188"/>
                  <a:pt x="118828" y="430791"/>
                </a:cubicBezTo>
                <a:close/>
                <a:moveTo>
                  <a:pt x="128301" y="333797"/>
                </a:moveTo>
                <a:cubicBezTo>
                  <a:pt x="122617" y="344026"/>
                  <a:pt x="116555" y="353877"/>
                  <a:pt x="109356" y="366381"/>
                </a:cubicBezTo>
                <a:cubicBezTo>
                  <a:pt x="109735" y="366759"/>
                  <a:pt x="111251" y="370927"/>
                  <a:pt x="113524" y="376989"/>
                </a:cubicBezTo>
                <a:cubicBezTo>
                  <a:pt x="115797" y="369790"/>
                  <a:pt x="117313" y="364865"/>
                  <a:pt x="119965" y="358045"/>
                </a:cubicBezTo>
                <a:cubicBezTo>
                  <a:pt x="127164" y="366002"/>
                  <a:pt x="132847" y="372443"/>
                  <a:pt x="139288" y="380020"/>
                </a:cubicBezTo>
                <a:cubicBezTo>
                  <a:pt x="144214" y="367138"/>
                  <a:pt x="149139" y="355014"/>
                  <a:pt x="153307" y="344026"/>
                </a:cubicBezTo>
                <a:cubicBezTo>
                  <a:pt x="142698" y="339480"/>
                  <a:pt x="133984" y="336070"/>
                  <a:pt x="128301" y="333797"/>
                </a:cubicBezTo>
                <a:close/>
                <a:moveTo>
                  <a:pt x="1779855" y="330387"/>
                </a:moveTo>
                <a:cubicBezTo>
                  <a:pt x="1767351" y="332281"/>
                  <a:pt x="1754091" y="334175"/>
                  <a:pt x="1740830" y="336449"/>
                </a:cubicBezTo>
                <a:cubicBezTo>
                  <a:pt x="1741966" y="343648"/>
                  <a:pt x="1742724" y="351983"/>
                  <a:pt x="1744240" y="360697"/>
                </a:cubicBezTo>
                <a:cubicBezTo>
                  <a:pt x="1745755" y="369412"/>
                  <a:pt x="1747271" y="377747"/>
                  <a:pt x="1748786" y="385704"/>
                </a:cubicBezTo>
                <a:cubicBezTo>
                  <a:pt x="1759395" y="378126"/>
                  <a:pt x="1768488" y="371685"/>
                  <a:pt x="1780233" y="363349"/>
                </a:cubicBezTo>
                <a:cubicBezTo>
                  <a:pt x="1780233" y="375095"/>
                  <a:pt x="1780233" y="382673"/>
                  <a:pt x="1780233" y="393281"/>
                </a:cubicBezTo>
                <a:cubicBezTo>
                  <a:pt x="1785538" y="384946"/>
                  <a:pt x="1789327" y="378884"/>
                  <a:pt x="1794252" y="370927"/>
                </a:cubicBezTo>
                <a:cubicBezTo>
                  <a:pt x="1772656" y="361076"/>
                  <a:pt x="1777960" y="344026"/>
                  <a:pt x="1779855" y="330387"/>
                </a:cubicBezTo>
                <a:close/>
                <a:moveTo>
                  <a:pt x="764825" y="153827"/>
                </a:moveTo>
                <a:cubicBezTo>
                  <a:pt x="755732" y="156100"/>
                  <a:pt x="748912" y="157616"/>
                  <a:pt x="740955" y="160268"/>
                </a:cubicBezTo>
                <a:cubicBezTo>
                  <a:pt x="742092" y="168603"/>
                  <a:pt x="742850" y="176939"/>
                  <a:pt x="743987" y="189442"/>
                </a:cubicBezTo>
                <a:cubicBezTo>
                  <a:pt x="752322" y="175423"/>
                  <a:pt x="758005" y="165193"/>
                  <a:pt x="764825" y="153827"/>
                </a:cubicBezTo>
                <a:close/>
                <a:moveTo>
                  <a:pt x="830372" y="90553"/>
                </a:moveTo>
                <a:cubicBezTo>
                  <a:pt x="820521" y="93963"/>
                  <a:pt x="810670" y="97373"/>
                  <a:pt x="801198" y="100783"/>
                </a:cubicBezTo>
                <a:cubicBezTo>
                  <a:pt x="800819" y="99646"/>
                  <a:pt x="800061" y="98510"/>
                  <a:pt x="799304" y="97373"/>
                </a:cubicBezTo>
                <a:cubicBezTo>
                  <a:pt x="797788" y="101920"/>
                  <a:pt x="796273" y="106087"/>
                  <a:pt x="794378" y="112528"/>
                </a:cubicBezTo>
                <a:cubicBezTo>
                  <a:pt x="800061" y="108740"/>
                  <a:pt x="804229" y="106466"/>
                  <a:pt x="809912" y="102677"/>
                </a:cubicBezTo>
                <a:cubicBezTo>
                  <a:pt x="809912" y="112150"/>
                  <a:pt x="809912" y="119727"/>
                  <a:pt x="809912" y="130336"/>
                </a:cubicBezTo>
                <a:cubicBezTo>
                  <a:pt x="822794" y="123516"/>
                  <a:pt x="833403" y="117833"/>
                  <a:pt x="842496" y="112907"/>
                </a:cubicBezTo>
                <a:cubicBezTo>
                  <a:pt x="837192" y="103435"/>
                  <a:pt x="833024" y="95858"/>
                  <a:pt x="830372" y="90553"/>
                </a:cubicBezTo>
                <a:close/>
                <a:moveTo>
                  <a:pt x="819763" y="0"/>
                </a:moveTo>
                <a:cubicBezTo>
                  <a:pt x="833403" y="21217"/>
                  <a:pt x="831509" y="35615"/>
                  <a:pt x="815974" y="52665"/>
                </a:cubicBezTo>
                <a:cubicBezTo>
                  <a:pt x="812186" y="56833"/>
                  <a:pt x="811049" y="64031"/>
                  <a:pt x="808776" y="69336"/>
                </a:cubicBezTo>
                <a:cubicBezTo>
                  <a:pt x="833403" y="73882"/>
                  <a:pt x="842496" y="57211"/>
                  <a:pt x="850832" y="39783"/>
                </a:cubicBezTo>
                <a:cubicBezTo>
                  <a:pt x="864850" y="54559"/>
                  <a:pt x="869397" y="69715"/>
                  <a:pt x="867124" y="95858"/>
                </a:cubicBezTo>
                <a:cubicBezTo>
                  <a:pt x="873186" y="91311"/>
                  <a:pt x="878490" y="87143"/>
                  <a:pt x="884174" y="83354"/>
                </a:cubicBezTo>
                <a:cubicBezTo>
                  <a:pt x="873565" y="70851"/>
                  <a:pt x="873186" y="62137"/>
                  <a:pt x="882658" y="42435"/>
                </a:cubicBezTo>
                <a:cubicBezTo>
                  <a:pt x="888720" y="52665"/>
                  <a:pt x="893646" y="61379"/>
                  <a:pt x="900844" y="73503"/>
                </a:cubicBezTo>
                <a:cubicBezTo>
                  <a:pt x="895540" y="44329"/>
                  <a:pt x="911453" y="32584"/>
                  <a:pt x="936838" y="23870"/>
                </a:cubicBezTo>
                <a:cubicBezTo>
                  <a:pt x="933428" y="36752"/>
                  <a:pt x="931913" y="47739"/>
                  <a:pt x="928124" y="57590"/>
                </a:cubicBezTo>
                <a:cubicBezTo>
                  <a:pt x="926230" y="62516"/>
                  <a:pt x="920167" y="68578"/>
                  <a:pt x="915621" y="68957"/>
                </a:cubicBezTo>
                <a:cubicBezTo>
                  <a:pt x="896298" y="71230"/>
                  <a:pt x="888341" y="87522"/>
                  <a:pt x="872428" y="97752"/>
                </a:cubicBezTo>
                <a:cubicBezTo>
                  <a:pt x="884931" y="100783"/>
                  <a:pt x="893267" y="105330"/>
                  <a:pt x="901981" y="92827"/>
                </a:cubicBezTo>
                <a:cubicBezTo>
                  <a:pt x="905770" y="87143"/>
                  <a:pt x="919410" y="87901"/>
                  <a:pt x="928503" y="87522"/>
                </a:cubicBezTo>
                <a:cubicBezTo>
                  <a:pt x="934186" y="87143"/>
                  <a:pt x="939869" y="90174"/>
                  <a:pt x="945932" y="91690"/>
                </a:cubicBezTo>
                <a:cubicBezTo>
                  <a:pt x="936081" y="112907"/>
                  <a:pt x="916000" y="117454"/>
                  <a:pt x="896677" y="107982"/>
                </a:cubicBezTo>
                <a:cubicBezTo>
                  <a:pt x="886068" y="103056"/>
                  <a:pt x="872049" y="105330"/>
                  <a:pt x="859546" y="107224"/>
                </a:cubicBezTo>
                <a:cubicBezTo>
                  <a:pt x="872807" y="113286"/>
                  <a:pt x="886068" y="118969"/>
                  <a:pt x="901981" y="126168"/>
                </a:cubicBezTo>
                <a:cubicBezTo>
                  <a:pt x="879627" y="142081"/>
                  <a:pt x="860304" y="153069"/>
                  <a:pt x="834161" y="139808"/>
                </a:cubicBezTo>
                <a:cubicBezTo>
                  <a:pt x="837571" y="145112"/>
                  <a:pt x="839844" y="148901"/>
                  <a:pt x="842117" y="152690"/>
                </a:cubicBezTo>
                <a:cubicBezTo>
                  <a:pt x="824310" y="160647"/>
                  <a:pt x="809155" y="156100"/>
                  <a:pt x="799304" y="140187"/>
                </a:cubicBezTo>
                <a:cubicBezTo>
                  <a:pt x="781875" y="145870"/>
                  <a:pt x="768993" y="154963"/>
                  <a:pt x="761794" y="173150"/>
                </a:cubicBezTo>
                <a:cubicBezTo>
                  <a:pt x="754595" y="191715"/>
                  <a:pt x="743987" y="209144"/>
                  <a:pt x="734893" y="227330"/>
                </a:cubicBezTo>
                <a:cubicBezTo>
                  <a:pt x="723527" y="249684"/>
                  <a:pt x="718222" y="272796"/>
                  <a:pt x="723906" y="298181"/>
                </a:cubicBezTo>
                <a:cubicBezTo>
                  <a:pt x="728452" y="319020"/>
                  <a:pt x="731483" y="339859"/>
                  <a:pt x="735272" y="362213"/>
                </a:cubicBezTo>
                <a:cubicBezTo>
                  <a:pt x="750049" y="351983"/>
                  <a:pt x="770887" y="349331"/>
                  <a:pt x="765204" y="326598"/>
                </a:cubicBezTo>
                <a:cubicBezTo>
                  <a:pt x="758763" y="316368"/>
                  <a:pt x="752701" y="305759"/>
                  <a:pt x="746639" y="295529"/>
                </a:cubicBezTo>
                <a:cubicBezTo>
                  <a:pt x="747775" y="294014"/>
                  <a:pt x="749291" y="292877"/>
                  <a:pt x="750428" y="291362"/>
                </a:cubicBezTo>
                <a:cubicBezTo>
                  <a:pt x="758005" y="294772"/>
                  <a:pt x="765204" y="298181"/>
                  <a:pt x="773539" y="301970"/>
                </a:cubicBezTo>
                <a:cubicBezTo>
                  <a:pt x="775434" y="297045"/>
                  <a:pt x="777328" y="291740"/>
                  <a:pt x="779223" y="286057"/>
                </a:cubicBezTo>
                <a:cubicBezTo>
                  <a:pt x="751943" y="273933"/>
                  <a:pt x="743229" y="253473"/>
                  <a:pt x="752322" y="217858"/>
                </a:cubicBezTo>
                <a:cubicBezTo>
                  <a:pt x="763688" y="226572"/>
                  <a:pt x="773918" y="234150"/>
                  <a:pt x="783769" y="241728"/>
                </a:cubicBezTo>
                <a:cubicBezTo>
                  <a:pt x="782254" y="232256"/>
                  <a:pt x="777707" y="221268"/>
                  <a:pt x="779602" y="211417"/>
                </a:cubicBezTo>
                <a:cubicBezTo>
                  <a:pt x="781496" y="201566"/>
                  <a:pt x="790210" y="192852"/>
                  <a:pt x="795894" y="183759"/>
                </a:cubicBezTo>
                <a:cubicBezTo>
                  <a:pt x="797409" y="184137"/>
                  <a:pt x="798925" y="184137"/>
                  <a:pt x="800440" y="184516"/>
                </a:cubicBezTo>
                <a:cubicBezTo>
                  <a:pt x="802714" y="193988"/>
                  <a:pt x="805366" y="203082"/>
                  <a:pt x="808018" y="212933"/>
                </a:cubicBezTo>
                <a:cubicBezTo>
                  <a:pt x="819006" y="209902"/>
                  <a:pt x="829993" y="206870"/>
                  <a:pt x="841739" y="203461"/>
                </a:cubicBezTo>
                <a:cubicBezTo>
                  <a:pt x="840602" y="236802"/>
                  <a:pt x="821658" y="258020"/>
                  <a:pt x="794757" y="256125"/>
                </a:cubicBezTo>
                <a:cubicBezTo>
                  <a:pt x="794378" y="262945"/>
                  <a:pt x="793620" y="269386"/>
                  <a:pt x="793241" y="275827"/>
                </a:cubicBezTo>
                <a:cubicBezTo>
                  <a:pt x="805745" y="275827"/>
                  <a:pt x="817490" y="275827"/>
                  <a:pt x="829614" y="275827"/>
                </a:cubicBezTo>
                <a:cubicBezTo>
                  <a:pt x="822415" y="302349"/>
                  <a:pt x="802714" y="314852"/>
                  <a:pt x="779602" y="307654"/>
                </a:cubicBezTo>
                <a:cubicBezTo>
                  <a:pt x="778844" y="316747"/>
                  <a:pt x="777707" y="325461"/>
                  <a:pt x="776571" y="334175"/>
                </a:cubicBezTo>
                <a:cubicBezTo>
                  <a:pt x="777707" y="334933"/>
                  <a:pt x="778844" y="335691"/>
                  <a:pt x="779981" y="336449"/>
                </a:cubicBezTo>
                <a:cubicBezTo>
                  <a:pt x="808776" y="318262"/>
                  <a:pt x="831888" y="293256"/>
                  <a:pt x="856515" y="269765"/>
                </a:cubicBezTo>
                <a:cubicBezTo>
                  <a:pt x="838329" y="244759"/>
                  <a:pt x="846664" y="221268"/>
                  <a:pt x="881521" y="201187"/>
                </a:cubicBezTo>
                <a:cubicBezTo>
                  <a:pt x="883416" y="206870"/>
                  <a:pt x="884931" y="212554"/>
                  <a:pt x="886826" y="218237"/>
                </a:cubicBezTo>
                <a:cubicBezTo>
                  <a:pt x="905770" y="198156"/>
                  <a:pt x="935702" y="193610"/>
                  <a:pt x="966770" y="206870"/>
                </a:cubicBezTo>
                <a:cubicBezTo>
                  <a:pt x="954646" y="223162"/>
                  <a:pt x="942522" y="238697"/>
                  <a:pt x="924335" y="247790"/>
                </a:cubicBezTo>
                <a:cubicBezTo>
                  <a:pt x="911074" y="254610"/>
                  <a:pt x="900466" y="249684"/>
                  <a:pt x="890993" y="237560"/>
                </a:cubicBezTo>
                <a:cubicBezTo>
                  <a:pt x="887962" y="242864"/>
                  <a:pt x="885310" y="247411"/>
                  <a:pt x="883416" y="250442"/>
                </a:cubicBezTo>
                <a:cubicBezTo>
                  <a:pt x="901223" y="257262"/>
                  <a:pt x="917894" y="264082"/>
                  <a:pt x="937596" y="271660"/>
                </a:cubicBezTo>
                <a:cubicBezTo>
                  <a:pt x="919789" y="286815"/>
                  <a:pt x="903875" y="293635"/>
                  <a:pt x="884552" y="293256"/>
                </a:cubicBezTo>
                <a:cubicBezTo>
                  <a:pt x="888720" y="306517"/>
                  <a:pt x="868260" y="316747"/>
                  <a:pt x="845906" y="313716"/>
                </a:cubicBezTo>
                <a:cubicBezTo>
                  <a:pt x="856136" y="325461"/>
                  <a:pt x="866745" y="337206"/>
                  <a:pt x="878111" y="349710"/>
                </a:cubicBezTo>
                <a:cubicBezTo>
                  <a:pt x="845148" y="363349"/>
                  <a:pt x="817490" y="353877"/>
                  <a:pt x="807639" y="326977"/>
                </a:cubicBezTo>
                <a:cubicBezTo>
                  <a:pt x="762931" y="356151"/>
                  <a:pt x="717086" y="383809"/>
                  <a:pt x="689048" y="436095"/>
                </a:cubicBezTo>
                <a:cubicBezTo>
                  <a:pt x="727316" y="427760"/>
                  <a:pt x="762931" y="420561"/>
                  <a:pt x="798167" y="412983"/>
                </a:cubicBezTo>
                <a:cubicBezTo>
                  <a:pt x="798167" y="386840"/>
                  <a:pt x="808397" y="375474"/>
                  <a:pt x="838329" y="368275"/>
                </a:cubicBezTo>
                <a:cubicBezTo>
                  <a:pt x="836055" y="380020"/>
                  <a:pt x="833782" y="390629"/>
                  <a:pt x="831509" y="402374"/>
                </a:cubicBezTo>
                <a:cubicBezTo>
                  <a:pt x="835676" y="401996"/>
                  <a:pt x="840223" y="401617"/>
                  <a:pt x="844770" y="401238"/>
                </a:cubicBezTo>
                <a:cubicBezTo>
                  <a:pt x="850453" y="378884"/>
                  <a:pt x="862956" y="371306"/>
                  <a:pt x="895540" y="372064"/>
                </a:cubicBezTo>
                <a:cubicBezTo>
                  <a:pt x="889099" y="383430"/>
                  <a:pt x="883795" y="394039"/>
                  <a:pt x="877733" y="405027"/>
                </a:cubicBezTo>
                <a:cubicBezTo>
                  <a:pt x="885689" y="407300"/>
                  <a:pt x="893646" y="409952"/>
                  <a:pt x="901981" y="412604"/>
                </a:cubicBezTo>
                <a:cubicBezTo>
                  <a:pt x="910695" y="382673"/>
                  <a:pt x="928503" y="374716"/>
                  <a:pt x="970180" y="384188"/>
                </a:cubicBezTo>
                <a:cubicBezTo>
                  <a:pt x="959950" y="397070"/>
                  <a:pt x="950478" y="408437"/>
                  <a:pt x="942522" y="418288"/>
                </a:cubicBezTo>
                <a:cubicBezTo>
                  <a:pt x="953130" y="424350"/>
                  <a:pt x="965634" y="431927"/>
                  <a:pt x="977758" y="439126"/>
                </a:cubicBezTo>
                <a:cubicBezTo>
                  <a:pt x="977379" y="441399"/>
                  <a:pt x="977000" y="443294"/>
                  <a:pt x="976621" y="445567"/>
                </a:cubicBezTo>
                <a:cubicBezTo>
                  <a:pt x="964876" y="447083"/>
                  <a:pt x="953509" y="449356"/>
                  <a:pt x="942143" y="448977"/>
                </a:cubicBezTo>
                <a:cubicBezTo>
                  <a:pt x="937217" y="448977"/>
                  <a:pt x="932292" y="443294"/>
                  <a:pt x="928124" y="439505"/>
                </a:cubicBezTo>
                <a:cubicBezTo>
                  <a:pt x="922441" y="434201"/>
                  <a:pt x="917136" y="428517"/>
                  <a:pt x="911453" y="422834"/>
                </a:cubicBezTo>
                <a:cubicBezTo>
                  <a:pt x="910316" y="423592"/>
                  <a:pt x="909559" y="424729"/>
                  <a:pt x="908801" y="425486"/>
                </a:cubicBezTo>
                <a:cubicBezTo>
                  <a:pt x="912211" y="437232"/>
                  <a:pt x="916000" y="448598"/>
                  <a:pt x="919789" y="460723"/>
                </a:cubicBezTo>
                <a:cubicBezTo>
                  <a:pt x="886068" y="460344"/>
                  <a:pt x="866366" y="443294"/>
                  <a:pt x="866745" y="414120"/>
                </a:cubicBezTo>
                <a:cubicBezTo>
                  <a:pt x="863335" y="413362"/>
                  <a:pt x="859167" y="412983"/>
                  <a:pt x="854999" y="412604"/>
                </a:cubicBezTo>
                <a:cubicBezTo>
                  <a:pt x="859167" y="423971"/>
                  <a:pt x="863335" y="434201"/>
                  <a:pt x="867503" y="445188"/>
                </a:cubicBezTo>
                <a:cubicBezTo>
                  <a:pt x="845148" y="446704"/>
                  <a:pt x="832266" y="437232"/>
                  <a:pt x="826583" y="415635"/>
                </a:cubicBezTo>
                <a:cubicBezTo>
                  <a:pt x="820900" y="417530"/>
                  <a:pt x="815596" y="419045"/>
                  <a:pt x="809912" y="420940"/>
                </a:cubicBezTo>
                <a:cubicBezTo>
                  <a:pt x="804608" y="422834"/>
                  <a:pt x="799682" y="424350"/>
                  <a:pt x="793620" y="429654"/>
                </a:cubicBezTo>
                <a:cubicBezTo>
                  <a:pt x="806123" y="433064"/>
                  <a:pt x="818248" y="436474"/>
                  <a:pt x="830751" y="439884"/>
                </a:cubicBezTo>
                <a:cubicBezTo>
                  <a:pt x="830751" y="441778"/>
                  <a:pt x="830751" y="443294"/>
                  <a:pt x="830751" y="444809"/>
                </a:cubicBezTo>
                <a:cubicBezTo>
                  <a:pt x="825068" y="447841"/>
                  <a:pt x="819006" y="450493"/>
                  <a:pt x="812943" y="453524"/>
                </a:cubicBezTo>
                <a:cubicBezTo>
                  <a:pt x="819763" y="472089"/>
                  <a:pt x="838329" y="450493"/>
                  <a:pt x="847801" y="464890"/>
                </a:cubicBezTo>
                <a:cubicBezTo>
                  <a:pt x="844770" y="467921"/>
                  <a:pt x="840981" y="471710"/>
                  <a:pt x="836434" y="475878"/>
                </a:cubicBezTo>
                <a:cubicBezTo>
                  <a:pt x="840223" y="478151"/>
                  <a:pt x="843633" y="479667"/>
                  <a:pt x="846664" y="481561"/>
                </a:cubicBezTo>
                <a:cubicBezTo>
                  <a:pt x="863714" y="461480"/>
                  <a:pt x="885689" y="465269"/>
                  <a:pt x="912969" y="492549"/>
                </a:cubicBezTo>
                <a:cubicBezTo>
                  <a:pt x="900087" y="503157"/>
                  <a:pt x="885689" y="509220"/>
                  <a:pt x="869018" y="509220"/>
                </a:cubicBezTo>
                <a:cubicBezTo>
                  <a:pt x="858409" y="509220"/>
                  <a:pt x="849316" y="506189"/>
                  <a:pt x="846664" y="493307"/>
                </a:cubicBezTo>
                <a:cubicBezTo>
                  <a:pt x="845906" y="489518"/>
                  <a:pt x="840981" y="485729"/>
                  <a:pt x="837192" y="483456"/>
                </a:cubicBezTo>
                <a:cubicBezTo>
                  <a:pt x="830751" y="479288"/>
                  <a:pt x="823552" y="476257"/>
                  <a:pt x="817111" y="472847"/>
                </a:cubicBezTo>
                <a:cubicBezTo>
                  <a:pt x="812943" y="481182"/>
                  <a:pt x="808776" y="488760"/>
                  <a:pt x="804229" y="496716"/>
                </a:cubicBezTo>
                <a:cubicBezTo>
                  <a:pt x="788316" y="482698"/>
                  <a:pt x="796273" y="465648"/>
                  <a:pt x="796651" y="446325"/>
                </a:cubicBezTo>
                <a:cubicBezTo>
                  <a:pt x="789074" y="454660"/>
                  <a:pt x="784527" y="459207"/>
                  <a:pt x="779981" y="464132"/>
                </a:cubicBezTo>
                <a:cubicBezTo>
                  <a:pt x="778465" y="463754"/>
                  <a:pt x="776949" y="463375"/>
                  <a:pt x="775434" y="462996"/>
                </a:cubicBezTo>
                <a:cubicBezTo>
                  <a:pt x="776571" y="453524"/>
                  <a:pt x="777328" y="444052"/>
                  <a:pt x="778465" y="433443"/>
                </a:cubicBezTo>
                <a:cubicBezTo>
                  <a:pt x="777707" y="433443"/>
                  <a:pt x="773918" y="432685"/>
                  <a:pt x="770887" y="433443"/>
                </a:cubicBezTo>
                <a:cubicBezTo>
                  <a:pt x="743229" y="439126"/>
                  <a:pt x="715191" y="445188"/>
                  <a:pt x="687533" y="452008"/>
                </a:cubicBezTo>
                <a:cubicBezTo>
                  <a:pt x="683365" y="452766"/>
                  <a:pt x="678819" y="456934"/>
                  <a:pt x="676924" y="460723"/>
                </a:cubicBezTo>
                <a:cubicBezTo>
                  <a:pt x="648508" y="517176"/>
                  <a:pt x="637141" y="571357"/>
                  <a:pt x="638657" y="638040"/>
                </a:cubicBezTo>
                <a:cubicBezTo>
                  <a:pt x="644340" y="634630"/>
                  <a:pt x="649266" y="631978"/>
                  <a:pt x="654191" y="628947"/>
                </a:cubicBezTo>
                <a:cubicBezTo>
                  <a:pt x="658738" y="626295"/>
                  <a:pt x="663663" y="623264"/>
                  <a:pt x="669346" y="619854"/>
                </a:cubicBezTo>
                <a:cubicBezTo>
                  <a:pt x="652297" y="598636"/>
                  <a:pt x="666315" y="581965"/>
                  <a:pt x="676545" y="564537"/>
                </a:cubicBezTo>
                <a:cubicBezTo>
                  <a:pt x="678061" y="564158"/>
                  <a:pt x="679955" y="563779"/>
                  <a:pt x="681471" y="563400"/>
                </a:cubicBezTo>
                <a:cubicBezTo>
                  <a:pt x="685638" y="577798"/>
                  <a:pt x="689806" y="591816"/>
                  <a:pt x="695111" y="609245"/>
                </a:cubicBezTo>
                <a:cubicBezTo>
                  <a:pt x="702688" y="599394"/>
                  <a:pt x="710266" y="589922"/>
                  <a:pt x="715570" y="583102"/>
                </a:cubicBezTo>
                <a:cubicBezTo>
                  <a:pt x="712918" y="570220"/>
                  <a:pt x="711024" y="560748"/>
                  <a:pt x="709129" y="550897"/>
                </a:cubicBezTo>
                <a:cubicBezTo>
                  <a:pt x="710645" y="550518"/>
                  <a:pt x="712539" y="549760"/>
                  <a:pt x="714055" y="549381"/>
                </a:cubicBezTo>
                <a:cubicBezTo>
                  <a:pt x="718222" y="554307"/>
                  <a:pt x="722769" y="559611"/>
                  <a:pt x="728452" y="566052"/>
                </a:cubicBezTo>
                <a:cubicBezTo>
                  <a:pt x="729968" y="561127"/>
                  <a:pt x="733378" y="555822"/>
                  <a:pt x="731862" y="553549"/>
                </a:cubicBezTo>
                <a:cubicBezTo>
                  <a:pt x="720875" y="536878"/>
                  <a:pt x="732241" y="525891"/>
                  <a:pt x="741334" y="514524"/>
                </a:cubicBezTo>
                <a:cubicBezTo>
                  <a:pt x="743987" y="511114"/>
                  <a:pt x="747396" y="508841"/>
                  <a:pt x="750428" y="506189"/>
                </a:cubicBezTo>
                <a:cubicBezTo>
                  <a:pt x="762173" y="529679"/>
                  <a:pt x="758763" y="542183"/>
                  <a:pt x="739061" y="558096"/>
                </a:cubicBezTo>
                <a:cubicBezTo>
                  <a:pt x="733378" y="562642"/>
                  <a:pt x="730347" y="570599"/>
                  <a:pt x="725421" y="577798"/>
                </a:cubicBezTo>
                <a:cubicBezTo>
                  <a:pt x="732241" y="579692"/>
                  <a:pt x="737924" y="581208"/>
                  <a:pt x="747018" y="583860"/>
                </a:cubicBezTo>
                <a:cubicBezTo>
                  <a:pt x="739061" y="589164"/>
                  <a:pt x="734514" y="593332"/>
                  <a:pt x="728831" y="595605"/>
                </a:cubicBezTo>
                <a:cubicBezTo>
                  <a:pt x="723906" y="597500"/>
                  <a:pt x="718222" y="596742"/>
                  <a:pt x="713297" y="599394"/>
                </a:cubicBezTo>
                <a:cubicBezTo>
                  <a:pt x="728831" y="599015"/>
                  <a:pt x="744365" y="608866"/>
                  <a:pt x="760279" y="597121"/>
                </a:cubicBezTo>
                <a:cubicBezTo>
                  <a:pt x="765962" y="592953"/>
                  <a:pt x="778086" y="597500"/>
                  <a:pt x="789074" y="598257"/>
                </a:cubicBezTo>
                <a:cubicBezTo>
                  <a:pt x="777328" y="615307"/>
                  <a:pt x="768993" y="616823"/>
                  <a:pt x="754216" y="610382"/>
                </a:cubicBezTo>
                <a:cubicBezTo>
                  <a:pt x="748912" y="607729"/>
                  <a:pt x="742092" y="608866"/>
                  <a:pt x="736409" y="608487"/>
                </a:cubicBezTo>
                <a:cubicBezTo>
                  <a:pt x="743987" y="624779"/>
                  <a:pt x="750428" y="639556"/>
                  <a:pt x="757626" y="655090"/>
                </a:cubicBezTo>
                <a:cubicBezTo>
                  <a:pt x="725800" y="660773"/>
                  <a:pt x="698521" y="642587"/>
                  <a:pt x="698521" y="616444"/>
                </a:cubicBezTo>
                <a:cubicBezTo>
                  <a:pt x="690564" y="619096"/>
                  <a:pt x="683365" y="622127"/>
                  <a:pt x="676924" y="624400"/>
                </a:cubicBezTo>
                <a:cubicBezTo>
                  <a:pt x="684123" y="637661"/>
                  <a:pt x="690564" y="650164"/>
                  <a:pt x="697763" y="663804"/>
                </a:cubicBezTo>
                <a:cubicBezTo>
                  <a:pt x="673893" y="666456"/>
                  <a:pt x="659495" y="658879"/>
                  <a:pt x="651160" y="640313"/>
                </a:cubicBezTo>
                <a:cubicBezTo>
                  <a:pt x="637141" y="648270"/>
                  <a:pt x="637899" y="661531"/>
                  <a:pt x="637520" y="674792"/>
                </a:cubicBezTo>
                <a:cubicBezTo>
                  <a:pt x="636762" y="714196"/>
                  <a:pt x="636005" y="753221"/>
                  <a:pt x="634868" y="792246"/>
                </a:cubicBezTo>
                <a:cubicBezTo>
                  <a:pt x="634489" y="806643"/>
                  <a:pt x="632974" y="820662"/>
                  <a:pt x="631837" y="838091"/>
                </a:cubicBezTo>
                <a:cubicBezTo>
                  <a:pt x="640172" y="832029"/>
                  <a:pt x="646613" y="827861"/>
                  <a:pt x="652676" y="823693"/>
                </a:cubicBezTo>
                <a:cubicBezTo>
                  <a:pt x="641688" y="807780"/>
                  <a:pt x="642067" y="800960"/>
                  <a:pt x="655707" y="781258"/>
                </a:cubicBezTo>
                <a:cubicBezTo>
                  <a:pt x="660253" y="791109"/>
                  <a:pt x="664042" y="799445"/>
                  <a:pt x="667452" y="807401"/>
                </a:cubicBezTo>
                <a:cubicBezTo>
                  <a:pt x="676924" y="798308"/>
                  <a:pt x="686775" y="788836"/>
                  <a:pt x="696626" y="779364"/>
                </a:cubicBezTo>
                <a:cubicBezTo>
                  <a:pt x="678061" y="767997"/>
                  <a:pt x="674272" y="748295"/>
                  <a:pt x="698521" y="717227"/>
                </a:cubicBezTo>
                <a:cubicBezTo>
                  <a:pt x="704962" y="731246"/>
                  <a:pt x="710266" y="743749"/>
                  <a:pt x="716328" y="757767"/>
                </a:cubicBezTo>
                <a:cubicBezTo>
                  <a:pt x="724663" y="747537"/>
                  <a:pt x="733378" y="736550"/>
                  <a:pt x="742092" y="725562"/>
                </a:cubicBezTo>
                <a:cubicBezTo>
                  <a:pt x="720117" y="712301"/>
                  <a:pt x="717086" y="695252"/>
                  <a:pt x="732241" y="663804"/>
                </a:cubicBezTo>
                <a:cubicBezTo>
                  <a:pt x="740955" y="675928"/>
                  <a:pt x="748912" y="686537"/>
                  <a:pt x="757626" y="698283"/>
                </a:cubicBezTo>
                <a:cubicBezTo>
                  <a:pt x="761415" y="686916"/>
                  <a:pt x="765583" y="675550"/>
                  <a:pt x="769372" y="664183"/>
                </a:cubicBezTo>
                <a:cubicBezTo>
                  <a:pt x="770130" y="664183"/>
                  <a:pt x="771266" y="664183"/>
                  <a:pt x="772024" y="664183"/>
                </a:cubicBezTo>
                <a:cubicBezTo>
                  <a:pt x="773161" y="669109"/>
                  <a:pt x="774297" y="674034"/>
                  <a:pt x="775055" y="677823"/>
                </a:cubicBezTo>
                <a:cubicBezTo>
                  <a:pt x="789453" y="677823"/>
                  <a:pt x="803471" y="677823"/>
                  <a:pt x="818248" y="677823"/>
                </a:cubicBezTo>
                <a:cubicBezTo>
                  <a:pt x="806881" y="703208"/>
                  <a:pt x="783390" y="721016"/>
                  <a:pt x="763688" y="702071"/>
                </a:cubicBezTo>
                <a:cubicBezTo>
                  <a:pt x="755353" y="715332"/>
                  <a:pt x="747018" y="728214"/>
                  <a:pt x="738303" y="742233"/>
                </a:cubicBezTo>
                <a:cubicBezTo>
                  <a:pt x="750428" y="740339"/>
                  <a:pt x="761415" y="738823"/>
                  <a:pt x="772024" y="736550"/>
                </a:cubicBezTo>
                <a:cubicBezTo>
                  <a:pt x="775055" y="735792"/>
                  <a:pt x="778086" y="734277"/>
                  <a:pt x="779981" y="732003"/>
                </a:cubicBezTo>
                <a:cubicBezTo>
                  <a:pt x="793999" y="714954"/>
                  <a:pt x="806881" y="710407"/>
                  <a:pt x="833782" y="715332"/>
                </a:cubicBezTo>
                <a:cubicBezTo>
                  <a:pt x="825068" y="726320"/>
                  <a:pt x="818627" y="738823"/>
                  <a:pt x="808776" y="744506"/>
                </a:cubicBezTo>
                <a:cubicBezTo>
                  <a:pt x="799304" y="749811"/>
                  <a:pt x="785664" y="747537"/>
                  <a:pt x="774297" y="748674"/>
                </a:cubicBezTo>
                <a:cubicBezTo>
                  <a:pt x="779223" y="757388"/>
                  <a:pt x="784527" y="767239"/>
                  <a:pt x="791347" y="779364"/>
                </a:cubicBezTo>
                <a:cubicBezTo>
                  <a:pt x="768235" y="778606"/>
                  <a:pt x="749670" y="777469"/>
                  <a:pt x="740577" y="756252"/>
                </a:cubicBezTo>
                <a:cubicBezTo>
                  <a:pt x="716707" y="757767"/>
                  <a:pt x="714055" y="782016"/>
                  <a:pt x="699657" y="790730"/>
                </a:cubicBezTo>
                <a:cubicBezTo>
                  <a:pt x="718222" y="797171"/>
                  <a:pt x="735651" y="803612"/>
                  <a:pt x="755353" y="810432"/>
                </a:cubicBezTo>
                <a:cubicBezTo>
                  <a:pt x="720117" y="841501"/>
                  <a:pt x="693216" y="844153"/>
                  <a:pt x="670483" y="820283"/>
                </a:cubicBezTo>
                <a:cubicBezTo>
                  <a:pt x="667073" y="824451"/>
                  <a:pt x="663284" y="828619"/>
                  <a:pt x="659495" y="833165"/>
                </a:cubicBezTo>
                <a:cubicBezTo>
                  <a:pt x="667452" y="836196"/>
                  <a:pt x="675409" y="838848"/>
                  <a:pt x="683744" y="841880"/>
                </a:cubicBezTo>
                <a:cubicBezTo>
                  <a:pt x="667452" y="858550"/>
                  <a:pt x="656464" y="860824"/>
                  <a:pt x="642067" y="850215"/>
                </a:cubicBezTo>
                <a:cubicBezTo>
                  <a:pt x="631837" y="856277"/>
                  <a:pt x="625775" y="864234"/>
                  <a:pt x="624259" y="877116"/>
                </a:cubicBezTo>
                <a:cubicBezTo>
                  <a:pt x="619713" y="914625"/>
                  <a:pt x="611756" y="951756"/>
                  <a:pt x="607967" y="989265"/>
                </a:cubicBezTo>
                <a:cubicBezTo>
                  <a:pt x="606073" y="1007831"/>
                  <a:pt x="609862" y="1027532"/>
                  <a:pt x="612135" y="1046477"/>
                </a:cubicBezTo>
                <a:cubicBezTo>
                  <a:pt x="612893" y="1051781"/>
                  <a:pt x="616682" y="1057085"/>
                  <a:pt x="620849" y="1065800"/>
                </a:cubicBezTo>
                <a:cubicBezTo>
                  <a:pt x="629943" y="1055570"/>
                  <a:pt x="636762" y="1047234"/>
                  <a:pt x="642067" y="1041172"/>
                </a:cubicBezTo>
                <a:cubicBezTo>
                  <a:pt x="635626" y="1031321"/>
                  <a:pt x="627290" y="1022607"/>
                  <a:pt x="624259" y="1012377"/>
                </a:cubicBezTo>
                <a:cubicBezTo>
                  <a:pt x="621228" y="1001768"/>
                  <a:pt x="623502" y="990023"/>
                  <a:pt x="623502" y="977899"/>
                </a:cubicBezTo>
                <a:cubicBezTo>
                  <a:pt x="639415" y="982066"/>
                  <a:pt x="650023" y="992296"/>
                  <a:pt x="661769" y="1013514"/>
                </a:cubicBezTo>
                <a:cubicBezTo>
                  <a:pt x="664421" y="1009725"/>
                  <a:pt x="666315" y="1005936"/>
                  <a:pt x="668589" y="1002526"/>
                </a:cubicBezTo>
                <a:cubicBezTo>
                  <a:pt x="647371" y="987371"/>
                  <a:pt x="648129" y="959712"/>
                  <a:pt x="675030" y="926371"/>
                </a:cubicBezTo>
                <a:cubicBezTo>
                  <a:pt x="681471" y="943041"/>
                  <a:pt x="688670" y="957060"/>
                  <a:pt x="692458" y="972216"/>
                </a:cubicBezTo>
                <a:cubicBezTo>
                  <a:pt x="693974" y="978278"/>
                  <a:pt x="690564" y="986992"/>
                  <a:pt x="686775" y="992675"/>
                </a:cubicBezTo>
                <a:cubicBezTo>
                  <a:pt x="677303" y="1007452"/>
                  <a:pt x="666694" y="1021470"/>
                  <a:pt x="656843" y="1035110"/>
                </a:cubicBezTo>
                <a:cubicBezTo>
                  <a:pt x="667073" y="1042309"/>
                  <a:pt x="675030" y="1047992"/>
                  <a:pt x="683365" y="1054054"/>
                </a:cubicBezTo>
                <a:cubicBezTo>
                  <a:pt x="682986" y="1055570"/>
                  <a:pt x="682228" y="1057085"/>
                  <a:pt x="681850" y="1058601"/>
                </a:cubicBezTo>
                <a:cubicBezTo>
                  <a:pt x="670104" y="1058601"/>
                  <a:pt x="657980" y="1058601"/>
                  <a:pt x="642446" y="1058601"/>
                </a:cubicBezTo>
                <a:cubicBezTo>
                  <a:pt x="639036" y="1063148"/>
                  <a:pt x="633353" y="1070725"/>
                  <a:pt x="627669" y="1077924"/>
                </a:cubicBezTo>
                <a:cubicBezTo>
                  <a:pt x="640172" y="1099520"/>
                  <a:pt x="652297" y="1120359"/>
                  <a:pt x="666315" y="1144986"/>
                </a:cubicBezTo>
                <a:cubicBezTo>
                  <a:pt x="676545" y="1132862"/>
                  <a:pt x="686017" y="1121117"/>
                  <a:pt x="695489" y="1109371"/>
                </a:cubicBezTo>
                <a:cubicBezTo>
                  <a:pt x="681471" y="1098384"/>
                  <a:pt x="681092" y="1081713"/>
                  <a:pt x="686775" y="1060495"/>
                </a:cubicBezTo>
                <a:cubicBezTo>
                  <a:pt x="697384" y="1069968"/>
                  <a:pt x="706098" y="1078303"/>
                  <a:pt x="715570" y="1087017"/>
                </a:cubicBezTo>
                <a:cubicBezTo>
                  <a:pt x="716707" y="1085502"/>
                  <a:pt x="718601" y="1082471"/>
                  <a:pt x="720875" y="1079819"/>
                </a:cubicBezTo>
                <a:cubicBezTo>
                  <a:pt x="695111" y="1066179"/>
                  <a:pt x="688291" y="1044203"/>
                  <a:pt x="699278" y="1005936"/>
                </a:cubicBezTo>
                <a:cubicBezTo>
                  <a:pt x="712539" y="1017303"/>
                  <a:pt x="724663" y="1027911"/>
                  <a:pt x="737924" y="1039278"/>
                </a:cubicBezTo>
                <a:cubicBezTo>
                  <a:pt x="738682" y="1029048"/>
                  <a:pt x="739819" y="1018818"/>
                  <a:pt x="740577" y="1008967"/>
                </a:cubicBezTo>
                <a:cubicBezTo>
                  <a:pt x="720496" y="1001011"/>
                  <a:pt x="715191" y="994570"/>
                  <a:pt x="712160" y="971079"/>
                </a:cubicBezTo>
                <a:cubicBezTo>
                  <a:pt x="721632" y="974110"/>
                  <a:pt x="729968" y="976383"/>
                  <a:pt x="738303" y="979035"/>
                </a:cubicBezTo>
                <a:cubicBezTo>
                  <a:pt x="740955" y="966911"/>
                  <a:pt x="739061" y="968427"/>
                  <a:pt x="730347" y="959712"/>
                </a:cubicBezTo>
                <a:cubicBezTo>
                  <a:pt x="723148" y="952892"/>
                  <a:pt x="720875" y="941147"/>
                  <a:pt x="716707" y="931296"/>
                </a:cubicBezTo>
                <a:cubicBezTo>
                  <a:pt x="714055" y="924476"/>
                  <a:pt x="712160" y="916899"/>
                  <a:pt x="708750" y="910457"/>
                </a:cubicBezTo>
                <a:cubicBezTo>
                  <a:pt x="702688" y="898712"/>
                  <a:pt x="695868" y="887346"/>
                  <a:pt x="689427" y="875979"/>
                </a:cubicBezTo>
                <a:cubicBezTo>
                  <a:pt x="690185" y="874463"/>
                  <a:pt x="691322" y="872948"/>
                  <a:pt x="692079" y="871432"/>
                </a:cubicBezTo>
                <a:cubicBezTo>
                  <a:pt x="711403" y="874085"/>
                  <a:pt x="730726" y="876737"/>
                  <a:pt x="748533" y="879010"/>
                </a:cubicBezTo>
                <a:cubicBezTo>
                  <a:pt x="732620" y="862339"/>
                  <a:pt x="739440" y="839985"/>
                  <a:pt x="766720" y="823693"/>
                </a:cubicBezTo>
                <a:cubicBezTo>
                  <a:pt x="776571" y="843395"/>
                  <a:pt x="774676" y="860824"/>
                  <a:pt x="762173" y="875600"/>
                </a:cubicBezTo>
                <a:cubicBezTo>
                  <a:pt x="759900" y="878252"/>
                  <a:pt x="759521" y="883557"/>
                  <a:pt x="759900" y="887724"/>
                </a:cubicBezTo>
                <a:cubicBezTo>
                  <a:pt x="760657" y="893408"/>
                  <a:pt x="762552" y="898712"/>
                  <a:pt x="764825" y="906290"/>
                </a:cubicBezTo>
                <a:cubicBezTo>
                  <a:pt x="777328" y="883557"/>
                  <a:pt x="795515" y="869917"/>
                  <a:pt x="817869" y="860824"/>
                </a:cubicBezTo>
                <a:cubicBezTo>
                  <a:pt x="828478" y="900985"/>
                  <a:pt x="812565" y="937358"/>
                  <a:pt x="780359" y="946073"/>
                </a:cubicBezTo>
                <a:cubicBezTo>
                  <a:pt x="778465" y="947967"/>
                  <a:pt x="776949" y="949482"/>
                  <a:pt x="775055" y="951377"/>
                </a:cubicBezTo>
                <a:cubicBezTo>
                  <a:pt x="770130" y="940768"/>
                  <a:pt x="765583" y="930159"/>
                  <a:pt x="761036" y="919930"/>
                </a:cubicBezTo>
                <a:cubicBezTo>
                  <a:pt x="756869" y="923340"/>
                  <a:pt x="752322" y="927507"/>
                  <a:pt x="749291" y="930159"/>
                </a:cubicBezTo>
                <a:cubicBezTo>
                  <a:pt x="749291" y="941526"/>
                  <a:pt x="749291" y="951377"/>
                  <a:pt x="749291" y="961607"/>
                </a:cubicBezTo>
                <a:cubicBezTo>
                  <a:pt x="754595" y="958955"/>
                  <a:pt x="760279" y="956302"/>
                  <a:pt x="767098" y="953271"/>
                </a:cubicBezTo>
                <a:cubicBezTo>
                  <a:pt x="768614" y="969942"/>
                  <a:pt x="763688" y="981309"/>
                  <a:pt x="750049" y="985855"/>
                </a:cubicBezTo>
                <a:cubicBezTo>
                  <a:pt x="750049" y="999495"/>
                  <a:pt x="750049" y="1011619"/>
                  <a:pt x="750049" y="1026396"/>
                </a:cubicBezTo>
                <a:cubicBezTo>
                  <a:pt x="755732" y="1020334"/>
                  <a:pt x="759142" y="1016166"/>
                  <a:pt x="762552" y="1012377"/>
                </a:cubicBezTo>
                <a:cubicBezTo>
                  <a:pt x="762552" y="1013514"/>
                  <a:pt x="762931" y="1015029"/>
                  <a:pt x="762931" y="1016545"/>
                </a:cubicBezTo>
                <a:cubicBezTo>
                  <a:pt x="771645" y="1017303"/>
                  <a:pt x="779981" y="1018439"/>
                  <a:pt x="790589" y="1019576"/>
                </a:cubicBezTo>
                <a:cubicBezTo>
                  <a:pt x="780738" y="1034352"/>
                  <a:pt x="775055" y="1050644"/>
                  <a:pt x="753838" y="1049129"/>
                </a:cubicBezTo>
                <a:cubicBezTo>
                  <a:pt x="751943" y="1049129"/>
                  <a:pt x="749291" y="1050266"/>
                  <a:pt x="748154" y="1051781"/>
                </a:cubicBezTo>
                <a:cubicBezTo>
                  <a:pt x="741334" y="1062390"/>
                  <a:pt x="734514" y="1072999"/>
                  <a:pt x="727316" y="1084365"/>
                </a:cubicBezTo>
                <a:cubicBezTo>
                  <a:pt x="742850" y="1084744"/>
                  <a:pt x="752701" y="1090427"/>
                  <a:pt x="759142" y="1102552"/>
                </a:cubicBezTo>
                <a:cubicBezTo>
                  <a:pt x="736788" y="1109750"/>
                  <a:pt x="731483" y="1108992"/>
                  <a:pt x="718601" y="1097247"/>
                </a:cubicBezTo>
                <a:cubicBezTo>
                  <a:pt x="713676" y="1104825"/>
                  <a:pt x="708372" y="1112024"/>
                  <a:pt x="703446" y="1119222"/>
                </a:cubicBezTo>
                <a:cubicBezTo>
                  <a:pt x="718980" y="1122632"/>
                  <a:pt x="733378" y="1126042"/>
                  <a:pt x="750806" y="1130210"/>
                </a:cubicBezTo>
                <a:cubicBezTo>
                  <a:pt x="734514" y="1146502"/>
                  <a:pt x="720496" y="1158247"/>
                  <a:pt x="701173" y="1162415"/>
                </a:cubicBezTo>
                <a:cubicBezTo>
                  <a:pt x="698521" y="1163173"/>
                  <a:pt x="696247" y="1165825"/>
                  <a:pt x="693974" y="1167341"/>
                </a:cubicBezTo>
                <a:cubicBezTo>
                  <a:pt x="694732" y="1167719"/>
                  <a:pt x="695111" y="1168477"/>
                  <a:pt x="695868" y="1168856"/>
                </a:cubicBezTo>
                <a:cubicBezTo>
                  <a:pt x="708372" y="1166204"/>
                  <a:pt x="720875" y="1163552"/>
                  <a:pt x="735272" y="1160521"/>
                </a:cubicBezTo>
                <a:cubicBezTo>
                  <a:pt x="726937" y="1183254"/>
                  <a:pt x="718980" y="1190452"/>
                  <a:pt x="699657" y="1195757"/>
                </a:cubicBezTo>
                <a:cubicBezTo>
                  <a:pt x="697763" y="1218111"/>
                  <a:pt x="718222" y="1226825"/>
                  <a:pt x="728073" y="1242738"/>
                </a:cubicBezTo>
                <a:cubicBezTo>
                  <a:pt x="740955" y="1221521"/>
                  <a:pt x="753080" y="1200682"/>
                  <a:pt x="766341" y="1180980"/>
                </a:cubicBezTo>
                <a:cubicBezTo>
                  <a:pt x="801577" y="1127937"/>
                  <a:pt x="814459" y="1069210"/>
                  <a:pt x="812943" y="1006694"/>
                </a:cubicBezTo>
                <a:cubicBezTo>
                  <a:pt x="812943" y="1002905"/>
                  <a:pt x="811807" y="997980"/>
                  <a:pt x="809155" y="995706"/>
                </a:cubicBezTo>
                <a:cubicBezTo>
                  <a:pt x="794378" y="983203"/>
                  <a:pt x="784148" y="968048"/>
                  <a:pt x="776192" y="951756"/>
                </a:cubicBezTo>
                <a:cubicBezTo>
                  <a:pt x="787179" y="962743"/>
                  <a:pt x="798546" y="973352"/>
                  <a:pt x="809912" y="984340"/>
                </a:cubicBezTo>
                <a:cubicBezTo>
                  <a:pt x="811807" y="983203"/>
                  <a:pt x="813701" y="981688"/>
                  <a:pt x="815596" y="980551"/>
                </a:cubicBezTo>
                <a:cubicBezTo>
                  <a:pt x="821279" y="937358"/>
                  <a:pt x="849695" y="908942"/>
                  <a:pt x="879627" y="880905"/>
                </a:cubicBezTo>
                <a:cubicBezTo>
                  <a:pt x="890615" y="870675"/>
                  <a:pt x="897813" y="857035"/>
                  <a:pt x="906528" y="844911"/>
                </a:cubicBezTo>
                <a:cubicBezTo>
                  <a:pt x="879248" y="827861"/>
                  <a:pt x="872428" y="813463"/>
                  <a:pt x="877733" y="782016"/>
                </a:cubicBezTo>
                <a:cubicBezTo>
                  <a:pt x="891751" y="791109"/>
                  <a:pt x="904254" y="799823"/>
                  <a:pt x="918273" y="809296"/>
                </a:cubicBezTo>
                <a:cubicBezTo>
                  <a:pt x="921304" y="799066"/>
                  <a:pt x="924335" y="787699"/>
                  <a:pt x="928124" y="773680"/>
                </a:cubicBezTo>
                <a:cubicBezTo>
                  <a:pt x="896298" y="790351"/>
                  <a:pt x="869018" y="778606"/>
                  <a:pt x="848558" y="743370"/>
                </a:cubicBezTo>
                <a:cubicBezTo>
                  <a:pt x="862198" y="735034"/>
                  <a:pt x="880764" y="733519"/>
                  <a:pt x="910316" y="737687"/>
                </a:cubicBezTo>
                <a:cubicBezTo>
                  <a:pt x="909938" y="728593"/>
                  <a:pt x="909180" y="719879"/>
                  <a:pt x="908422" y="710786"/>
                </a:cubicBezTo>
                <a:cubicBezTo>
                  <a:pt x="869776" y="713438"/>
                  <a:pt x="849316" y="681991"/>
                  <a:pt x="855757" y="628189"/>
                </a:cubicBezTo>
                <a:cubicBezTo>
                  <a:pt x="878490" y="636903"/>
                  <a:pt x="897813" y="648649"/>
                  <a:pt x="914484" y="669866"/>
                </a:cubicBezTo>
                <a:cubicBezTo>
                  <a:pt x="915242" y="663046"/>
                  <a:pt x="917136" y="658121"/>
                  <a:pt x="916000" y="653953"/>
                </a:cubicBezTo>
                <a:cubicBezTo>
                  <a:pt x="909180" y="631220"/>
                  <a:pt x="912969" y="618338"/>
                  <a:pt x="933049" y="601667"/>
                </a:cubicBezTo>
                <a:cubicBezTo>
                  <a:pt x="947826" y="620611"/>
                  <a:pt x="946310" y="641829"/>
                  <a:pt x="929261" y="659258"/>
                </a:cubicBezTo>
                <a:cubicBezTo>
                  <a:pt x="936838" y="658879"/>
                  <a:pt x="943658" y="658121"/>
                  <a:pt x="951236" y="657742"/>
                </a:cubicBezTo>
                <a:cubicBezTo>
                  <a:pt x="944795" y="675550"/>
                  <a:pt x="938733" y="680475"/>
                  <a:pt x="922441" y="681612"/>
                </a:cubicBezTo>
                <a:cubicBezTo>
                  <a:pt x="920925" y="688432"/>
                  <a:pt x="919789" y="696009"/>
                  <a:pt x="918273" y="703587"/>
                </a:cubicBezTo>
                <a:cubicBezTo>
                  <a:pt x="929640" y="696767"/>
                  <a:pt x="940627" y="690326"/>
                  <a:pt x="951994" y="683127"/>
                </a:cubicBezTo>
                <a:cubicBezTo>
                  <a:pt x="956161" y="710786"/>
                  <a:pt x="947068" y="728972"/>
                  <a:pt x="925851" y="736171"/>
                </a:cubicBezTo>
                <a:cubicBezTo>
                  <a:pt x="930397" y="742612"/>
                  <a:pt x="934565" y="748674"/>
                  <a:pt x="939491" y="755873"/>
                </a:cubicBezTo>
                <a:cubicBezTo>
                  <a:pt x="949342" y="738823"/>
                  <a:pt x="958435" y="723289"/>
                  <a:pt x="967149" y="708134"/>
                </a:cubicBezTo>
                <a:cubicBezTo>
                  <a:pt x="968286" y="706618"/>
                  <a:pt x="969422" y="704724"/>
                  <a:pt x="969043" y="703208"/>
                </a:cubicBezTo>
                <a:cubicBezTo>
                  <a:pt x="961087" y="675171"/>
                  <a:pt x="982304" y="666456"/>
                  <a:pt x="999733" y="654332"/>
                </a:cubicBezTo>
                <a:cubicBezTo>
                  <a:pt x="1009205" y="678202"/>
                  <a:pt x="1000112" y="697904"/>
                  <a:pt x="978137" y="707755"/>
                </a:cubicBezTo>
                <a:cubicBezTo>
                  <a:pt x="972832" y="710028"/>
                  <a:pt x="969422" y="717227"/>
                  <a:pt x="963360" y="724426"/>
                </a:cubicBezTo>
                <a:cubicBezTo>
                  <a:pt x="974727" y="722531"/>
                  <a:pt x="982683" y="721395"/>
                  <a:pt x="991019" y="720258"/>
                </a:cubicBezTo>
                <a:cubicBezTo>
                  <a:pt x="987988" y="746022"/>
                  <a:pt x="972453" y="759283"/>
                  <a:pt x="950857" y="753979"/>
                </a:cubicBezTo>
                <a:cubicBezTo>
                  <a:pt x="949342" y="758146"/>
                  <a:pt x="947826" y="761935"/>
                  <a:pt x="946310" y="765724"/>
                </a:cubicBezTo>
                <a:cubicBezTo>
                  <a:pt x="958435" y="766482"/>
                  <a:pt x="969801" y="766861"/>
                  <a:pt x="982683" y="767618"/>
                </a:cubicBezTo>
                <a:cubicBezTo>
                  <a:pt x="971696" y="787699"/>
                  <a:pt x="958814" y="794519"/>
                  <a:pt x="939112" y="791109"/>
                </a:cubicBezTo>
                <a:cubicBezTo>
                  <a:pt x="937596" y="803612"/>
                  <a:pt x="936081" y="816115"/>
                  <a:pt x="934186" y="832407"/>
                </a:cubicBezTo>
                <a:cubicBezTo>
                  <a:pt x="972075" y="798308"/>
                  <a:pt x="1006553" y="766861"/>
                  <a:pt x="1039137" y="737308"/>
                </a:cubicBezTo>
                <a:cubicBezTo>
                  <a:pt x="1030044" y="727836"/>
                  <a:pt x="1019435" y="720637"/>
                  <a:pt x="1016025" y="711165"/>
                </a:cubicBezTo>
                <a:cubicBezTo>
                  <a:pt x="1012615" y="700556"/>
                  <a:pt x="1014131" y="687295"/>
                  <a:pt x="1016783" y="675928"/>
                </a:cubicBezTo>
                <a:cubicBezTo>
                  <a:pt x="1020193" y="663046"/>
                  <a:pt x="1027392" y="650922"/>
                  <a:pt x="1032696" y="638419"/>
                </a:cubicBezTo>
                <a:cubicBezTo>
                  <a:pt x="1034590" y="638040"/>
                  <a:pt x="1036864" y="638040"/>
                  <a:pt x="1038758" y="637661"/>
                </a:cubicBezTo>
                <a:cubicBezTo>
                  <a:pt x="1048609" y="658500"/>
                  <a:pt x="1058839" y="679717"/>
                  <a:pt x="1068690" y="700556"/>
                </a:cubicBezTo>
                <a:cubicBezTo>
                  <a:pt x="1072858" y="695630"/>
                  <a:pt x="1078541" y="688432"/>
                  <a:pt x="1084603" y="680854"/>
                </a:cubicBezTo>
                <a:cubicBezTo>
                  <a:pt x="1056566" y="668351"/>
                  <a:pt x="1054671" y="638419"/>
                  <a:pt x="1081193" y="605077"/>
                </a:cubicBezTo>
                <a:cubicBezTo>
                  <a:pt x="1089529" y="621369"/>
                  <a:pt x="1097106" y="636525"/>
                  <a:pt x="1105063" y="651680"/>
                </a:cubicBezTo>
                <a:cubicBezTo>
                  <a:pt x="1111504" y="643344"/>
                  <a:pt x="1120218" y="635767"/>
                  <a:pt x="1117566" y="620990"/>
                </a:cubicBezTo>
                <a:cubicBezTo>
                  <a:pt x="1116429" y="613792"/>
                  <a:pt x="1121734" y="603183"/>
                  <a:pt x="1127796" y="598257"/>
                </a:cubicBezTo>
                <a:cubicBezTo>
                  <a:pt x="1138783" y="588785"/>
                  <a:pt x="1152423" y="582344"/>
                  <a:pt x="1164926" y="574388"/>
                </a:cubicBezTo>
                <a:cubicBezTo>
                  <a:pt x="1166821" y="575903"/>
                  <a:pt x="1168336" y="577419"/>
                  <a:pt x="1170231" y="578934"/>
                </a:cubicBezTo>
                <a:cubicBezTo>
                  <a:pt x="1165684" y="593711"/>
                  <a:pt x="1162274" y="608866"/>
                  <a:pt x="1155833" y="622506"/>
                </a:cubicBezTo>
                <a:cubicBezTo>
                  <a:pt x="1152802" y="628947"/>
                  <a:pt x="1143330" y="636903"/>
                  <a:pt x="1137268" y="636525"/>
                </a:cubicBezTo>
                <a:cubicBezTo>
                  <a:pt x="1120597" y="635009"/>
                  <a:pt x="1117187" y="646754"/>
                  <a:pt x="1110367" y="657363"/>
                </a:cubicBezTo>
                <a:cubicBezTo>
                  <a:pt x="1144845" y="652438"/>
                  <a:pt x="1162653" y="655469"/>
                  <a:pt x="1187281" y="670245"/>
                </a:cubicBezTo>
                <a:cubicBezTo>
                  <a:pt x="1169094" y="686916"/>
                  <a:pt x="1150908" y="702071"/>
                  <a:pt x="1126659" y="706618"/>
                </a:cubicBezTo>
                <a:cubicBezTo>
                  <a:pt x="1110367" y="709649"/>
                  <a:pt x="1098622" y="701693"/>
                  <a:pt x="1089529" y="685779"/>
                </a:cubicBezTo>
                <a:cubicBezTo>
                  <a:pt x="1083087" y="694494"/>
                  <a:pt x="1077404" y="702071"/>
                  <a:pt x="1072100" y="709270"/>
                </a:cubicBezTo>
                <a:cubicBezTo>
                  <a:pt x="1089907" y="713059"/>
                  <a:pt x="1107336" y="716469"/>
                  <a:pt x="1126280" y="720258"/>
                </a:cubicBezTo>
                <a:cubicBezTo>
                  <a:pt x="1103547" y="753221"/>
                  <a:pt x="1071342" y="760798"/>
                  <a:pt x="1048609" y="740339"/>
                </a:cubicBezTo>
                <a:cubicBezTo>
                  <a:pt x="1040652" y="750190"/>
                  <a:pt x="1033075" y="760420"/>
                  <a:pt x="1023224" y="772923"/>
                </a:cubicBezTo>
                <a:cubicBezTo>
                  <a:pt x="1077404" y="775196"/>
                  <a:pt x="1125523" y="761556"/>
                  <a:pt x="1174777" y="751326"/>
                </a:cubicBezTo>
                <a:cubicBezTo>
                  <a:pt x="1156970" y="726320"/>
                  <a:pt x="1172504" y="692978"/>
                  <a:pt x="1206604" y="671761"/>
                </a:cubicBezTo>
                <a:cubicBezTo>
                  <a:pt x="1213423" y="693736"/>
                  <a:pt x="1218349" y="715332"/>
                  <a:pt x="1208498" y="740718"/>
                </a:cubicBezTo>
                <a:cubicBezTo>
                  <a:pt x="1217970" y="736929"/>
                  <a:pt x="1225548" y="734277"/>
                  <a:pt x="1232747" y="731246"/>
                </a:cubicBezTo>
                <a:cubicBezTo>
                  <a:pt x="1217591" y="703587"/>
                  <a:pt x="1223653" y="680475"/>
                  <a:pt x="1254343" y="656605"/>
                </a:cubicBezTo>
                <a:cubicBezTo>
                  <a:pt x="1258132" y="675928"/>
                  <a:pt x="1261542" y="693357"/>
                  <a:pt x="1265331" y="711922"/>
                </a:cubicBezTo>
                <a:cubicBezTo>
                  <a:pt x="1268362" y="708512"/>
                  <a:pt x="1275182" y="704345"/>
                  <a:pt x="1275939" y="699040"/>
                </a:cubicBezTo>
                <a:cubicBezTo>
                  <a:pt x="1278591" y="681612"/>
                  <a:pt x="1290337" y="674792"/>
                  <a:pt x="1304734" y="671382"/>
                </a:cubicBezTo>
                <a:cubicBezTo>
                  <a:pt x="1316101" y="668730"/>
                  <a:pt x="1327846" y="668730"/>
                  <a:pt x="1340349" y="667593"/>
                </a:cubicBezTo>
                <a:cubicBezTo>
                  <a:pt x="1334287" y="701693"/>
                  <a:pt x="1303598" y="721395"/>
                  <a:pt x="1281623" y="710028"/>
                </a:cubicBezTo>
                <a:cubicBezTo>
                  <a:pt x="1251312" y="725941"/>
                  <a:pt x="1222517" y="741096"/>
                  <a:pt x="1193343" y="756631"/>
                </a:cubicBezTo>
                <a:cubicBezTo>
                  <a:pt x="1206225" y="761556"/>
                  <a:pt x="1219865" y="766861"/>
                  <a:pt x="1233125" y="772165"/>
                </a:cubicBezTo>
                <a:cubicBezTo>
                  <a:pt x="1251312" y="757388"/>
                  <a:pt x="1269498" y="759662"/>
                  <a:pt x="1292989" y="781637"/>
                </a:cubicBezTo>
                <a:cubicBezTo>
                  <a:pt x="1278970" y="786184"/>
                  <a:pt x="1266467" y="793761"/>
                  <a:pt x="1254722" y="793003"/>
                </a:cubicBezTo>
                <a:cubicBezTo>
                  <a:pt x="1244113" y="791867"/>
                  <a:pt x="1234262" y="781637"/>
                  <a:pt x="1225548" y="776712"/>
                </a:cubicBezTo>
                <a:cubicBezTo>
                  <a:pt x="1223274" y="789594"/>
                  <a:pt x="1221001" y="803612"/>
                  <a:pt x="1218349" y="819525"/>
                </a:cubicBezTo>
                <a:cubicBezTo>
                  <a:pt x="1196374" y="800581"/>
                  <a:pt x="1191827" y="787699"/>
                  <a:pt x="1199405" y="767618"/>
                </a:cubicBezTo>
                <a:cubicBezTo>
                  <a:pt x="1186902" y="765345"/>
                  <a:pt x="1174398" y="763451"/>
                  <a:pt x="1162274" y="761177"/>
                </a:cubicBezTo>
                <a:cubicBezTo>
                  <a:pt x="1161895" y="762693"/>
                  <a:pt x="1161138" y="763829"/>
                  <a:pt x="1160759" y="765345"/>
                </a:cubicBezTo>
                <a:cubicBezTo>
                  <a:pt x="1179703" y="782016"/>
                  <a:pt x="1184628" y="803612"/>
                  <a:pt x="1185007" y="827482"/>
                </a:cubicBezTo>
                <a:cubicBezTo>
                  <a:pt x="1150150" y="822935"/>
                  <a:pt x="1128932" y="803233"/>
                  <a:pt x="1126280" y="774059"/>
                </a:cubicBezTo>
                <a:cubicBezTo>
                  <a:pt x="1085740" y="780121"/>
                  <a:pt x="1045578" y="785805"/>
                  <a:pt x="1005037" y="792246"/>
                </a:cubicBezTo>
                <a:cubicBezTo>
                  <a:pt x="1000870" y="793003"/>
                  <a:pt x="996702" y="796035"/>
                  <a:pt x="993671" y="799066"/>
                </a:cubicBezTo>
                <a:cubicBezTo>
                  <a:pt x="961087" y="831271"/>
                  <a:pt x="927366" y="862718"/>
                  <a:pt x="896298" y="896818"/>
                </a:cubicBezTo>
                <a:cubicBezTo>
                  <a:pt x="879248" y="915762"/>
                  <a:pt x="866745" y="938495"/>
                  <a:pt x="853484" y="960470"/>
                </a:cubicBezTo>
                <a:cubicBezTo>
                  <a:pt x="849695" y="967290"/>
                  <a:pt x="849695" y="976004"/>
                  <a:pt x="847043" y="986613"/>
                </a:cubicBezTo>
                <a:cubicBezTo>
                  <a:pt x="863335" y="983582"/>
                  <a:pt x="876596" y="981309"/>
                  <a:pt x="890993" y="979035"/>
                </a:cubicBezTo>
                <a:cubicBezTo>
                  <a:pt x="869776" y="950998"/>
                  <a:pt x="888341" y="914246"/>
                  <a:pt x="934565" y="891513"/>
                </a:cubicBezTo>
                <a:cubicBezTo>
                  <a:pt x="934565" y="914625"/>
                  <a:pt x="934565" y="936600"/>
                  <a:pt x="934565" y="958955"/>
                </a:cubicBezTo>
                <a:cubicBezTo>
                  <a:pt x="942522" y="955166"/>
                  <a:pt x="951615" y="952514"/>
                  <a:pt x="950099" y="937358"/>
                </a:cubicBezTo>
                <a:cubicBezTo>
                  <a:pt x="948963" y="924476"/>
                  <a:pt x="967149" y="911215"/>
                  <a:pt x="992155" y="904774"/>
                </a:cubicBezTo>
                <a:cubicBezTo>
                  <a:pt x="988367" y="918793"/>
                  <a:pt x="987609" y="932812"/>
                  <a:pt x="980789" y="941526"/>
                </a:cubicBezTo>
                <a:cubicBezTo>
                  <a:pt x="973969" y="950240"/>
                  <a:pt x="960708" y="953650"/>
                  <a:pt x="953130" y="957818"/>
                </a:cubicBezTo>
                <a:cubicBezTo>
                  <a:pt x="959571" y="964259"/>
                  <a:pt x="967907" y="972216"/>
                  <a:pt x="977758" y="981688"/>
                </a:cubicBezTo>
                <a:cubicBezTo>
                  <a:pt x="954267" y="992675"/>
                  <a:pt x="937975" y="988129"/>
                  <a:pt x="927366" y="971458"/>
                </a:cubicBezTo>
                <a:cubicBezTo>
                  <a:pt x="919031" y="975247"/>
                  <a:pt x="910316" y="979414"/>
                  <a:pt x="903118" y="982824"/>
                </a:cubicBezTo>
                <a:cubicBezTo>
                  <a:pt x="914484" y="996085"/>
                  <a:pt x="925851" y="1008967"/>
                  <a:pt x="937975" y="1022607"/>
                </a:cubicBezTo>
                <a:cubicBezTo>
                  <a:pt x="901223" y="1035110"/>
                  <a:pt x="872049" y="1025638"/>
                  <a:pt x="861819" y="1000253"/>
                </a:cubicBezTo>
                <a:cubicBezTo>
                  <a:pt x="848558" y="1000253"/>
                  <a:pt x="843633" y="1005936"/>
                  <a:pt x="842875" y="1019955"/>
                </a:cubicBezTo>
                <a:cubicBezTo>
                  <a:pt x="840981" y="1046098"/>
                  <a:pt x="836434" y="1071862"/>
                  <a:pt x="832645" y="1098384"/>
                </a:cubicBezTo>
                <a:cubicBezTo>
                  <a:pt x="839844" y="1098384"/>
                  <a:pt x="845906" y="1098384"/>
                  <a:pt x="853105" y="1098384"/>
                </a:cubicBezTo>
                <a:cubicBezTo>
                  <a:pt x="853484" y="1093837"/>
                  <a:pt x="853863" y="1090048"/>
                  <a:pt x="853863" y="1087396"/>
                </a:cubicBezTo>
                <a:cubicBezTo>
                  <a:pt x="869776" y="1088533"/>
                  <a:pt x="884931" y="1089291"/>
                  <a:pt x="898571" y="1090048"/>
                </a:cubicBezTo>
                <a:cubicBezTo>
                  <a:pt x="901223" y="1074893"/>
                  <a:pt x="902739" y="1064284"/>
                  <a:pt x="904633" y="1053297"/>
                </a:cubicBezTo>
                <a:cubicBezTo>
                  <a:pt x="906149" y="1053297"/>
                  <a:pt x="907664" y="1052918"/>
                  <a:pt x="909180" y="1052918"/>
                </a:cubicBezTo>
                <a:cubicBezTo>
                  <a:pt x="914105" y="1060874"/>
                  <a:pt x="919031" y="1068831"/>
                  <a:pt x="925472" y="1079061"/>
                </a:cubicBezTo>
                <a:cubicBezTo>
                  <a:pt x="939869" y="1071862"/>
                  <a:pt x="955783" y="1064284"/>
                  <a:pt x="972832" y="1056328"/>
                </a:cubicBezTo>
                <a:cubicBezTo>
                  <a:pt x="959571" y="1043825"/>
                  <a:pt x="959950" y="1030943"/>
                  <a:pt x="967149" y="1014650"/>
                </a:cubicBezTo>
                <a:cubicBezTo>
                  <a:pt x="974348" y="1024123"/>
                  <a:pt x="980789" y="1032458"/>
                  <a:pt x="988367" y="1041930"/>
                </a:cubicBezTo>
                <a:cubicBezTo>
                  <a:pt x="990640" y="1039278"/>
                  <a:pt x="993671" y="1035489"/>
                  <a:pt x="997081" y="1031700"/>
                </a:cubicBezTo>
                <a:cubicBezTo>
                  <a:pt x="980410" y="1018818"/>
                  <a:pt x="978137" y="1010862"/>
                  <a:pt x="984199" y="987750"/>
                </a:cubicBezTo>
                <a:cubicBezTo>
                  <a:pt x="993292" y="997222"/>
                  <a:pt x="1001249" y="1005178"/>
                  <a:pt x="1010342" y="1014272"/>
                </a:cubicBezTo>
                <a:cubicBezTo>
                  <a:pt x="1012236" y="1012377"/>
                  <a:pt x="1015646" y="1008209"/>
                  <a:pt x="1019056" y="1004042"/>
                </a:cubicBezTo>
                <a:cubicBezTo>
                  <a:pt x="990261" y="992296"/>
                  <a:pt x="984578" y="958197"/>
                  <a:pt x="1012236" y="915004"/>
                </a:cubicBezTo>
                <a:cubicBezTo>
                  <a:pt x="1023224" y="934327"/>
                  <a:pt x="1033454" y="951756"/>
                  <a:pt x="1043305" y="969184"/>
                </a:cubicBezTo>
                <a:cubicBezTo>
                  <a:pt x="1047851" y="964638"/>
                  <a:pt x="1050882" y="959333"/>
                  <a:pt x="1049367" y="948725"/>
                </a:cubicBezTo>
                <a:cubicBezTo>
                  <a:pt x="1048230" y="941147"/>
                  <a:pt x="1054292" y="930538"/>
                  <a:pt x="1060354" y="924097"/>
                </a:cubicBezTo>
                <a:cubicBezTo>
                  <a:pt x="1066417" y="917277"/>
                  <a:pt x="1075889" y="913489"/>
                  <a:pt x="1084603" y="908184"/>
                </a:cubicBezTo>
                <a:cubicBezTo>
                  <a:pt x="1090665" y="935085"/>
                  <a:pt x="1081193" y="952135"/>
                  <a:pt x="1058460" y="959712"/>
                </a:cubicBezTo>
                <a:cubicBezTo>
                  <a:pt x="1056566" y="960470"/>
                  <a:pt x="1054292" y="961986"/>
                  <a:pt x="1053156" y="963501"/>
                </a:cubicBezTo>
                <a:cubicBezTo>
                  <a:pt x="1032696" y="992296"/>
                  <a:pt x="1012236" y="1021092"/>
                  <a:pt x="993292" y="1052160"/>
                </a:cubicBezTo>
                <a:cubicBezTo>
                  <a:pt x="1002385" y="1045719"/>
                  <a:pt x="1012615" y="1040415"/>
                  <a:pt x="1020572" y="1032837"/>
                </a:cubicBezTo>
                <a:cubicBezTo>
                  <a:pt x="1027770" y="1026396"/>
                  <a:pt x="1033075" y="1022986"/>
                  <a:pt x="1043684" y="1024880"/>
                </a:cubicBezTo>
                <a:cubicBezTo>
                  <a:pt x="1062249" y="1027911"/>
                  <a:pt x="1077404" y="1035489"/>
                  <a:pt x="1091044" y="1047992"/>
                </a:cubicBezTo>
                <a:cubicBezTo>
                  <a:pt x="1065280" y="1071483"/>
                  <a:pt x="1032696" y="1071862"/>
                  <a:pt x="1015646" y="1049508"/>
                </a:cubicBezTo>
                <a:cubicBezTo>
                  <a:pt x="1003901" y="1056328"/>
                  <a:pt x="994429" y="1082471"/>
                  <a:pt x="1000112" y="1093837"/>
                </a:cubicBezTo>
                <a:cubicBezTo>
                  <a:pt x="1001249" y="1096110"/>
                  <a:pt x="1006932" y="1098384"/>
                  <a:pt x="1009584" y="1097626"/>
                </a:cubicBezTo>
                <a:cubicBezTo>
                  <a:pt x="1053535" y="1086638"/>
                  <a:pt x="1097864" y="1075272"/>
                  <a:pt x="1141814" y="1063526"/>
                </a:cubicBezTo>
                <a:cubicBezTo>
                  <a:pt x="1152044" y="1060874"/>
                  <a:pt x="1159622" y="1056707"/>
                  <a:pt x="1155833" y="1042309"/>
                </a:cubicBezTo>
                <a:cubicBezTo>
                  <a:pt x="1152423" y="1029427"/>
                  <a:pt x="1161516" y="1020334"/>
                  <a:pt x="1174020" y="1011619"/>
                </a:cubicBezTo>
                <a:cubicBezTo>
                  <a:pt x="1175535" y="1023365"/>
                  <a:pt x="1176672" y="1032837"/>
                  <a:pt x="1177808" y="1043067"/>
                </a:cubicBezTo>
                <a:cubicBezTo>
                  <a:pt x="1183871" y="1044961"/>
                  <a:pt x="1190312" y="1046477"/>
                  <a:pt x="1199405" y="1049129"/>
                </a:cubicBezTo>
                <a:cubicBezTo>
                  <a:pt x="1192964" y="1055570"/>
                  <a:pt x="1187659" y="1060117"/>
                  <a:pt x="1179703" y="1067694"/>
                </a:cubicBezTo>
                <a:cubicBezTo>
                  <a:pt x="1190312" y="1066936"/>
                  <a:pt x="1197889" y="1067694"/>
                  <a:pt x="1204330" y="1065800"/>
                </a:cubicBezTo>
                <a:cubicBezTo>
                  <a:pt x="1239566" y="1054812"/>
                  <a:pt x="1271014" y="1037383"/>
                  <a:pt x="1299051" y="1013135"/>
                </a:cubicBezTo>
                <a:cubicBezTo>
                  <a:pt x="1308902" y="1004799"/>
                  <a:pt x="1312312" y="993812"/>
                  <a:pt x="1310418" y="980930"/>
                </a:cubicBezTo>
                <a:cubicBezTo>
                  <a:pt x="1286927" y="989265"/>
                  <a:pt x="1264194" y="979414"/>
                  <a:pt x="1246386" y="953650"/>
                </a:cubicBezTo>
                <a:cubicBezTo>
                  <a:pt x="1261163" y="943799"/>
                  <a:pt x="1279728" y="940768"/>
                  <a:pt x="1307008" y="943420"/>
                </a:cubicBezTo>
                <a:cubicBezTo>
                  <a:pt x="1303977" y="931675"/>
                  <a:pt x="1301325" y="920308"/>
                  <a:pt x="1297915" y="906669"/>
                </a:cubicBezTo>
                <a:cubicBezTo>
                  <a:pt x="1283138" y="926749"/>
                  <a:pt x="1266088" y="923718"/>
                  <a:pt x="1249038" y="915762"/>
                </a:cubicBezTo>
                <a:cubicBezTo>
                  <a:pt x="1230852" y="907805"/>
                  <a:pt x="1216833" y="894923"/>
                  <a:pt x="1202815" y="875600"/>
                </a:cubicBezTo>
                <a:cubicBezTo>
                  <a:pt x="1228200" y="870296"/>
                  <a:pt x="1250933" y="865749"/>
                  <a:pt x="1274424" y="860824"/>
                </a:cubicBezTo>
                <a:cubicBezTo>
                  <a:pt x="1270256" y="853625"/>
                  <a:pt x="1268362" y="843395"/>
                  <a:pt x="1255101" y="840364"/>
                </a:cubicBezTo>
                <a:cubicBezTo>
                  <a:pt x="1242976" y="837712"/>
                  <a:pt x="1239945" y="826345"/>
                  <a:pt x="1238809" y="815358"/>
                </a:cubicBezTo>
                <a:cubicBezTo>
                  <a:pt x="1238430" y="809674"/>
                  <a:pt x="1238809" y="803612"/>
                  <a:pt x="1238809" y="797550"/>
                </a:cubicBezTo>
                <a:cubicBezTo>
                  <a:pt x="1258889" y="800960"/>
                  <a:pt x="1270635" y="814979"/>
                  <a:pt x="1269498" y="832786"/>
                </a:cubicBezTo>
                <a:cubicBezTo>
                  <a:pt x="1269119" y="836196"/>
                  <a:pt x="1270256" y="839985"/>
                  <a:pt x="1272150" y="842637"/>
                </a:cubicBezTo>
                <a:cubicBezTo>
                  <a:pt x="1280107" y="853246"/>
                  <a:pt x="1288442" y="863097"/>
                  <a:pt x="1296399" y="872948"/>
                </a:cubicBezTo>
                <a:cubicBezTo>
                  <a:pt x="1298293" y="875221"/>
                  <a:pt x="1300567" y="877495"/>
                  <a:pt x="1306250" y="879768"/>
                </a:cubicBezTo>
                <a:cubicBezTo>
                  <a:pt x="1305871" y="875979"/>
                  <a:pt x="1306629" y="870675"/>
                  <a:pt x="1304734" y="869159"/>
                </a:cubicBezTo>
                <a:cubicBezTo>
                  <a:pt x="1291095" y="858929"/>
                  <a:pt x="1293747" y="845668"/>
                  <a:pt x="1296399" y="828997"/>
                </a:cubicBezTo>
                <a:cubicBezTo>
                  <a:pt x="1304356" y="835817"/>
                  <a:pt x="1310797" y="841122"/>
                  <a:pt x="1318374" y="847184"/>
                </a:cubicBezTo>
                <a:cubicBezTo>
                  <a:pt x="1322542" y="833165"/>
                  <a:pt x="1333151" y="821799"/>
                  <a:pt x="1327846" y="804749"/>
                </a:cubicBezTo>
                <a:cubicBezTo>
                  <a:pt x="1325952" y="798687"/>
                  <a:pt x="1330498" y="787320"/>
                  <a:pt x="1335803" y="782774"/>
                </a:cubicBezTo>
                <a:cubicBezTo>
                  <a:pt x="1347548" y="772544"/>
                  <a:pt x="1361567" y="764966"/>
                  <a:pt x="1376343" y="755115"/>
                </a:cubicBezTo>
                <a:cubicBezTo>
                  <a:pt x="1380511" y="793761"/>
                  <a:pt x="1364219" y="818768"/>
                  <a:pt x="1336182" y="819904"/>
                </a:cubicBezTo>
                <a:cubicBezTo>
                  <a:pt x="1334287" y="824451"/>
                  <a:pt x="1332772" y="829755"/>
                  <a:pt x="1330877" y="834681"/>
                </a:cubicBezTo>
                <a:cubicBezTo>
                  <a:pt x="1341107" y="835060"/>
                  <a:pt x="1350958" y="835817"/>
                  <a:pt x="1361567" y="836196"/>
                </a:cubicBezTo>
                <a:cubicBezTo>
                  <a:pt x="1351337" y="854762"/>
                  <a:pt x="1341486" y="860066"/>
                  <a:pt x="1324058" y="855898"/>
                </a:cubicBezTo>
                <a:cubicBezTo>
                  <a:pt x="1320648" y="873706"/>
                  <a:pt x="1306629" y="889240"/>
                  <a:pt x="1313070" y="911215"/>
                </a:cubicBezTo>
                <a:cubicBezTo>
                  <a:pt x="1330498" y="894544"/>
                  <a:pt x="1350200" y="888103"/>
                  <a:pt x="1372176" y="888482"/>
                </a:cubicBezTo>
                <a:cubicBezTo>
                  <a:pt x="1370281" y="920687"/>
                  <a:pt x="1346791" y="944936"/>
                  <a:pt x="1318374" y="943799"/>
                </a:cubicBezTo>
                <a:cubicBezTo>
                  <a:pt x="1319890" y="960091"/>
                  <a:pt x="1321026" y="976383"/>
                  <a:pt x="1322542" y="993054"/>
                </a:cubicBezTo>
                <a:cubicBezTo>
                  <a:pt x="1324815" y="992675"/>
                  <a:pt x="1326331" y="993054"/>
                  <a:pt x="1327089" y="992296"/>
                </a:cubicBezTo>
                <a:cubicBezTo>
                  <a:pt x="1394151" y="940768"/>
                  <a:pt x="1452878" y="881662"/>
                  <a:pt x="1490009" y="803991"/>
                </a:cubicBezTo>
                <a:cubicBezTo>
                  <a:pt x="1492282" y="799445"/>
                  <a:pt x="1492661" y="792246"/>
                  <a:pt x="1490766" y="787699"/>
                </a:cubicBezTo>
                <a:cubicBezTo>
                  <a:pt x="1475232" y="750947"/>
                  <a:pt x="1458561" y="714196"/>
                  <a:pt x="1442269" y="677823"/>
                </a:cubicBezTo>
                <a:cubicBezTo>
                  <a:pt x="1440375" y="673276"/>
                  <a:pt x="1436965" y="669866"/>
                  <a:pt x="1433934" y="665320"/>
                </a:cubicBezTo>
                <a:cubicBezTo>
                  <a:pt x="1429387" y="672897"/>
                  <a:pt x="1426735" y="679717"/>
                  <a:pt x="1421809" y="684643"/>
                </a:cubicBezTo>
                <a:cubicBezTo>
                  <a:pt x="1416884" y="689568"/>
                  <a:pt x="1410064" y="692599"/>
                  <a:pt x="1404002" y="696388"/>
                </a:cubicBezTo>
                <a:cubicBezTo>
                  <a:pt x="1402865" y="696009"/>
                  <a:pt x="1402108" y="695252"/>
                  <a:pt x="1400971" y="694494"/>
                </a:cubicBezTo>
                <a:cubicBezTo>
                  <a:pt x="1402486" y="685401"/>
                  <a:pt x="1404381" y="676307"/>
                  <a:pt x="1405896" y="666835"/>
                </a:cubicBezTo>
                <a:cubicBezTo>
                  <a:pt x="1396045" y="663804"/>
                  <a:pt x="1396045" y="664183"/>
                  <a:pt x="1391499" y="672140"/>
                </a:cubicBezTo>
                <a:cubicBezTo>
                  <a:pt x="1381648" y="689568"/>
                  <a:pt x="1364977" y="692978"/>
                  <a:pt x="1343759" y="695252"/>
                </a:cubicBezTo>
                <a:cubicBezTo>
                  <a:pt x="1349822" y="681991"/>
                  <a:pt x="1355126" y="671003"/>
                  <a:pt x="1360430" y="658879"/>
                </a:cubicBezTo>
                <a:cubicBezTo>
                  <a:pt x="1347548" y="652438"/>
                  <a:pt x="1333909" y="645239"/>
                  <a:pt x="1319890" y="638419"/>
                </a:cubicBezTo>
                <a:cubicBezTo>
                  <a:pt x="1299809" y="649786"/>
                  <a:pt x="1288064" y="647133"/>
                  <a:pt x="1275182" y="627431"/>
                </a:cubicBezTo>
                <a:cubicBezTo>
                  <a:pt x="1263436" y="609624"/>
                  <a:pt x="1259268" y="589543"/>
                  <a:pt x="1258889" y="566431"/>
                </a:cubicBezTo>
                <a:cubicBezTo>
                  <a:pt x="1284654" y="572114"/>
                  <a:pt x="1308902" y="578555"/>
                  <a:pt x="1324436" y="599394"/>
                </a:cubicBezTo>
                <a:cubicBezTo>
                  <a:pt x="1330120" y="606593"/>
                  <a:pt x="1328225" y="619096"/>
                  <a:pt x="1329741" y="629326"/>
                </a:cubicBezTo>
                <a:cubicBezTo>
                  <a:pt x="1328225" y="629705"/>
                  <a:pt x="1326331" y="630462"/>
                  <a:pt x="1324815" y="631220"/>
                </a:cubicBezTo>
                <a:cubicBezTo>
                  <a:pt x="1329741" y="633872"/>
                  <a:pt x="1334666" y="636903"/>
                  <a:pt x="1341107" y="640313"/>
                </a:cubicBezTo>
                <a:cubicBezTo>
                  <a:pt x="1342244" y="631220"/>
                  <a:pt x="1343002" y="623643"/>
                  <a:pt x="1343759" y="615686"/>
                </a:cubicBezTo>
                <a:cubicBezTo>
                  <a:pt x="1344896" y="615307"/>
                  <a:pt x="1346412" y="614549"/>
                  <a:pt x="1347927" y="613792"/>
                </a:cubicBezTo>
                <a:cubicBezTo>
                  <a:pt x="1355505" y="623643"/>
                  <a:pt x="1362704" y="633872"/>
                  <a:pt x="1370281" y="643723"/>
                </a:cubicBezTo>
                <a:cubicBezTo>
                  <a:pt x="1369145" y="644860"/>
                  <a:pt x="1368387" y="645997"/>
                  <a:pt x="1367250" y="647133"/>
                </a:cubicBezTo>
                <a:cubicBezTo>
                  <a:pt x="1372934" y="647512"/>
                  <a:pt x="1378996" y="647891"/>
                  <a:pt x="1385437" y="648649"/>
                </a:cubicBezTo>
                <a:cubicBezTo>
                  <a:pt x="1383163" y="638419"/>
                  <a:pt x="1381269" y="629326"/>
                  <a:pt x="1378996" y="617959"/>
                </a:cubicBezTo>
                <a:cubicBezTo>
                  <a:pt x="1397182" y="624021"/>
                  <a:pt x="1413095" y="628568"/>
                  <a:pt x="1417263" y="649407"/>
                </a:cubicBezTo>
                <a:cubicBezTo>
                  <a:pt x="1421052" y="649028"/>
                  <a:pt x="1425219" y="649028"/>
                  <a:pt x="1431282" y="648649"/>
                </a:cubicBezTo>
                <a:cubicBezTo>
                  <a:pt x="1425977" y="631978"/>
                  <a:pt x="1420673" y="616444"/>
                  <a:pt x="1415747" y="600909"/>
                </a:cubicBezTo>
                <a:cubicBezTo>
                  <a:pt x="1389604" y="614170"/>
                  <a:pt x="1367250" y="607729"/>
                  <a:pt x="1346791" y="581208"/>
                </a:cubicBezTo>
                <a:cubicBezTo>
                  <a:pt x="1363461" y="577040"/>
                  <a:pt x="1378996" y="572872"/>
                  <a:pt x="1396045" y="568326"/>
                </a:cubicBezTo>
                <a:cubicBezTo>
                  <a:pt x="1392636" y="564158"/>
                  <a:pt x="1388847" y="559611"/>
                  <a:pt x="1384679" y="554686"/>
                </a:cubicBezTo>
                <a:cubicBezTo>
                  <a:pt x="1357778" y="584996"/>
                  <a:pt x="1317238" y="569462"/>
                  <a:pt x="1288442" y="535742"/>
                </a:cubicBezTo>
                <a:cubicBezTo>
                  <a:pt x="1297157" y="532332"/>
                  <a:pt x="1305492" y="528543"/>
                  <a:pt x="1313828" y="525891"/>
                </a:cubicBezTo>
                <a:cubicBezTo>
                  <a:pt x="1321784" y="523238"/>
                  <a:pt x="1330498" y="521344"/>
                  <a:pt x="1341486" y="518692"/>
                </a:cubicBezTo>
                <a:cubicBezTo>
                  <a:pt x="1329362" y="512251"/>
                  <a:pt x="1321405" y="502779"/>
                  <a:pt x="1305871" y="508083"/>
                </a:cubicBezTo>
                <a:cubicBezTo>
                  <a:pt x="1299809" y="510356"/>
                  <a:pt x="1287685" y="505810"/>
                  <a:pt x="1283138" y="500126"/>
                </a:cubicBezTo>
                <a:cubicBezTo>
                  <a:pt x="1273287" y="488002"/>
                  <a:pt x="1266846" y="473226"/>
                  <a:pt x="1261163" y="457691"/>
                </a:cubicBezTo>
                <a:cubicBezTo>
                  <a:pt x="1283896" y="458449"/>
                  <a:pt x="1303977" y="462238"/>
                  <a:pt x="1316859" y="478909"/>
                </a:cubicBezTo>
                <a:cubicBezTo>
                  <a:pt x="1321784" y="458828"/>
                  <a:pt x="1326710" y="438368"/>
                  <a:pt x="1332393" y="414499"/>
                </a:cubicBezTo>
                <a:cubicBezTo>
                  <a:pt x="1352853" y="433443"/>
                  <a:pt x="1367250" y="450493"/>
                  <a:pt x="1373312" y="472847"/>
                </a:cubicBezTo>
                <a:cubicBezTo>
                  <a:pt x="1378238" y="491033"/>
                  <a:pt x="1369524" y="503915"/>
                  <a:pt x="1354368" y="514145"/>
                </a:cubicBezTo>
                <a:cubicBezTo>
                  <a:pt x="1365356" y="522102"/>
                  <a:pt x="1375586" y="529679"/>
                  <a:pt x="1385437" y="537257"/>
                </a:cubicBezTo>
                <a:cubicBezTo>
                  <a:pt x="1392257" y="521344"/>
                  <a:pt x="1399076" y="505810"/>
                  <a:pt x="1406654" y="489139"/>
                </a:cubicBezTo>
                <a:cubicBezTo>
                  <a:pt x="1434313" y="522102"/>
                  <a:pt x="1436965" y="549002"/>
                  <a:pt x="1415369" y="568704"/>
                </a:cubicBezTo>
                <a:cubicBezTo>
                  <a:pt x="1418400" y="574767"/>
                  <a:pt x="1421431" y="581208"/>
                  <a:pt x="1424841" y="587649"/>
                </a:cubicBezTo>
                <a:cubicBezTo>
                  <a:pt x="1435828" y="575524"/>
                  <a:pt x="1446437" y="563779"/>
                  <a:pt x="1457803" y="550897"/>
                </a:cubicBezTo>
                <a:cubicBezTo>
                  <a:pt x="1475232" y="588027"/>
                  <a:pt x="1469549" y="615307"/>
                  <a:pt x="1439996" y="630841"/>
                </a:cubicBezTo>
                <a:cubicBezTo>
                  <a:pt x="1461213" y="677823"/>
                  <a:pt x="1482810" y="724426"/>
                  <a:pt x="1504027" y="771407"/>
                </a:cubicBezTo>
                <a:cubicBezTo>
                  <a:pt x="1532444" y="695252"/>
                  <a:pt x="1538885" y="625537"/>
                  <a:pt x="1528276" y="551655"/>
                </a:cubicBezTo>
                <a:cubicBezTo>
                  <a:pt x="1488872" y="560369"/>
                  <a:pt x="1456667" y="538015"/>
                  <a:pt x="1445300" y="492549"/>
                </a:cubicBezTo>
                <a:cubicBezTo>
                  <a:pt x="1475990" y="491791"/>
                  <a:pt x="1506301" y="490275"/>
                  <a:pt x="1531307" y="514903"/>
                </a:cubicBezTo>
                <a:cubicBezTo>
                  <a:pt x="1532065" y="509977"/>
                  <a:pt x="1532822" y="506189"/>
                  <a:pt x="1533580" y="502400"/>
                </a:cubicBezTo>
                <a:cubicBezTo>
                  <a:pt x="1502133" y="496716"/>
                  <a:pt x="1487735" y="473605"/>
                  <a:pt x="1493418" y="437990"/>
                </a:cubicBezTo>
                <a:cubicBezTo>
                  <a:pt x="1497965" y="439505"/>
                  <a:pt x="1502512" y="441021"/>
                  <a:pt x="1509332" y="442915"/>
                </a:cubicBezTo>
                <a:cubicBezTo>
                  <a:pt x="1486599" y="420940"/>
                  <a:pt x="1482431" y="394418"/>
                  <a:pt x="1482431" y="364486"/>
                </a:cubicBezTo>
                <a:cubicBezTo>
                  <a:pt x="1508574" y="373200"/>
                  <a:pt x="1531686" y="383051"/>
                  <a:pt x="1548736" y="408437"/>
                </a:cubicBezTo>
                <a:cubicBezTo>
                  <a:pt x="1552903" y="399722"/>
                  <a:pt x="1556313" y="392523"/>
                  <a:pt x="1559723" y="384567"/>
                </a:cubicBezTo>
                <a:cubicBezTo>
                  <a:pt x="1527518" y="379263"/>
                  <a:pt x="1516909" y="367896"/>
                  <a:pt x="1519183" y="336828"/>
                </a:cubicBezTo>
                <a:cubicBezTo>
                  <a:pt x="1520698" y="315989"/>
                  <a:pt x="1526003" y="295529"/>
                  <a:pt x="1529412" y="273933"/>
                </a:cubicBezTo>
                <a:cubicBezTo>
                  <a:pt x="1568816" y="291740"/>
                  <a:pt x="1594202" y="340616"/>
                  <a:pt x="1581698" y="374337"/>
                </a:cubicBezTo>
                <a:cubicBezTo>
                  <a:pt x="1590792" y="370927"/>
                  <a:pt x="1598748" y="367517"/>
                  <a:pt x="1607084" y="364107"/>
                </a:cubicBezTo>
                <a:cubicBezTo>
                  <a:pt x="1616177" y="412983"/>
                  <a:pt x="1594959" y="446325"/>
                  <a:pt x="1551767" y="449356"/>
                </a:cubicBezTo>
                <a:cubicBezTo>
                  <a:pt x="1544947" y="495580"/>
                  <a:pt x="1536611" y="542183"/>
                  <a:pt x="1540400" y="589543"/>
                </a:cubicBezTo>
                <a:cubicBezTo>
                  <a:pt x="1541537" y="590680"/>
                  <a:pt x="1543052" y="591437"/>
                  <a:pt x="1544189" y="592195"/>
                </a:cubicBezTo>
                <a:cubicBezTo>
                  <a:pt x="1553661" y="583481"/>
                  <a:pt x="1563133" y="575145"/>
                  <a:pt x="1572984" y="566431"/>
                </a:cubicBezTo>
                <a:cubicBezTo>
                  <a:pt x="1546083" y="545971"/>
                  <a:pt x="1543431" y="518692"/>
                  <a:pt x="1566164" y="481561"/>
                </a:cubicBezTo>
                <a:cubicBezTo>
                  <a:pt x="1576773" y="497095"/>
                  <a:pt x="1586624" y="511493"/>
                  <a:pt x="1596475" y="525512"/>
                </a:cubicBezTo>
                <a:cubicBezTo>
                  <a:pt x="1602537" y="520207"/>
                  <a:pt x="1609736" y="513387"/>
                  <a:pt x="1618450" y="505810"/>
                </a:cubicBezTo>
                <a:cubicBezTo>
                  <a:pt x="1605189" y="497095"/>
                  <a:pt x="1600643" y="483077"/>
                  <a:pt x="1602916" y="467164"/>
                </a:cubicBezTo>
                <a:cubicBezTo>
                  <a:pt x="1606326" y="444431"/>
                  <a:pt x="1619208" y="427002"/>
                  <a:pt x="1636637" y="408437"/>
                </a:cubicBezTo>
                <a:cubicBezTo>
                  <a:pt x="1643456" y="426244"/>
                  <a:pt x="1649140" y="442157"/>
                  <a:pt x="1654444" y="457313"/>
                </a:cubicBezTo>
                <a:cubicBezTo>
                  <a:pt x="1666568" y="452008"/>
                  <a:pt x="1679450" y="446325"/>
                  <a:pt x="1694985" y="439884"/>
                </a:cubicBezTo>
                <a:cubicBezTo>
                  <a:pt x="1693090" y="461101"/>
                  <a:pt x="1689301" y="478151"/>
                  <a:pt x="1677177" y="491412"/>
                </a:cubicBezTo>
                <a:cubicBezTo>
                  <a:pt x="1673009" y="496338"/>
                  <a:pt x="1665053" y="498232"/>
                  <a:pt x="1658233" y="500505"/>
                </a:cubicBezTo>
                <a:cubicBezTo>
                  <a:pt x="1652171" y="502779"/>
                  <a:pt x="1645730" y="503536"/>
                  <a:pt x="1640047" y="507325"/>
                </a:cubicBezTo>
                <a:cubicBezTo>
                  <a:pt x="1658233" y="512251"/>
                  <a:pt x="1676040" y="517555"/>
                  <a:pt x="1695364" y="522859"/>
                </a:cubicBezTo>
                <a:cubicBezTo>
                  <a:pt x="1661643" y="560369"/>
                  <a:pt x="1619966" y="576282"/>
                  <a:pt x="1598748" y="546350"/>
                </a:cubicBezTo>
                <a:cubicBezTo>
                  <a:pt x="1593065" y="553928"/>
                  <a:pt x="1587761" y="561127"/>
                  <a:pt x="1582456" y="567947"/>
                </a:cubicBezTo>
                <a:cubicBezTo>
                  <a:pt x="1593444" y="573630"/>
                  <a:pt x="1604053" y="579313"/>
                  <a:pt x="1618071" y="586512"/>
                </a:cubicBezTo>
                <a:cubicBezTo>
                  <a:pt x="1597611" y="596363"/>
                  <a:pt x="1581698" y="605835"/>
                  <a:pt x="1564270" y="592574"/>
                </a:cubicBezTo>
                <a:cubicBezTo>
                  <a:pt x="1532444" y="608108"/>
                  <a:pt x="1547599" y="635388"/>
                  <a:pt x="1546841" y="660394"/>
                </a:cubicBezTo>
                <a:cubicBezTo>
                  <a:pt x="1551009" y="658879"/>
                  <a:pt x="1554419" y="657742"/>
                  <a:pt x="1557450" y="656227"/>
                </a:cubicBezTo>
                <a:cubicBezTo>
                  <a:pt x="1581698" y="644102"/>
                  <a:pt x="1605568" y="631220"/>
                  <a:pt x="1630574" y="620233"/>
                </a:cubicBezTo>
                <a:cubicBezTo>
                  <a:pt x="1660127" y="607351"/>
                  <a:pt x="1679829" y="585375"/>
                  <a:pt x="1694227" y="557717"/>
                </a:cubicBezTo>
                <a:cubicBezTo>
                  <a:pt x="1712034" y="523617"/>
                  <a:pt x="1729084" y="489518"/>
                  <a:pt x="1746134" y="455418"/>
                </a:cubicBezTo>
                <a:cubicBezTo>
                  <a:pt x="1747649" y="452387"/>
                  <a:pt x="1749165" y="448598"/>
                  <a:pt x="1748786" y="445188"/>
                </a:cubicBezTo>
                <a:cubicBezTo>
                  <a:pt x="1747271" y="432306"/>
                  <a:pt x="1744997" y="419803"/>
                  <a:pt x="1743103" y="407300"/>
                </a:cubicBezTo>
                <a:cubicBezTo>
                  <a:pt x="1716960" y="409573"/>
                  <a:pt x="1699910" y="397449"/>
                  <a:pt x="1690817" y="367517"/>
                </a:cubicBezTo>
                <a:cubicBezTo>
                  <a:pt x="1707488" y="370169"/>
                  <a:pt x="1722643" y="372443"/>
                  <a:pt x="1738556" y="374716"/>
                </a:cubicBezTo>
                <a:cubicBezTo>
                  <a:pt x="1737798" y="370548"/>
                  <a:pt x="1737041" y="365623"/>
                  <a:pt x="1736662" y="361834"/>
                </a:cubicBezTo>
                <a:cubicBezTo>
                  <a:pt x="1728326" y="363349"/>
                  <a:pt x="1720370" y="366381"/>
                  <a:pt x="1713171" y="364865"/>
                </a:cubicBezTo>
                <a:cubicBezTo>
                  <a:pt x="1705593" y="363349"/>
                  <a:pt x="1697258" y="358424"/>
                  <a:pt x="1692332" y="352741"/>
                </a:cubicBezTo>
                <a:cubicBezTo>
                  <a:pt x="1675662" y="333797"/>
                  <a:pt x="1673009" y="310306"/>
                  <a:pt x="1673388" y="281132"/>
                </a:cubicBezTo>
                <a:cubicBezTo>
                  <a:pt x="1694606" y="293635"/>
                  <a:pt x="1712413" y="304244"/>
                  <a:pt x="1732494" y="315989"/>
                </a:cubicBezTo>
                <a:cubicBezTo>
                  <a:pt x="1728326" y="309548"/>
                  <a:pt x="1725674" y="303486"/>
                  <a:pt x="1721885" y="298560"/>
                </a:cubicBezTo>
                <a:cubicBezTo>
                  <a:pt x="1712413" y="286436"/>
                  <a:pt x="1706351" y="270523"/>
                  <a:pt x="1687028" y="269007"/>
                </a:cubicBezTo>
                <a:cubicBezTo>
                  <a:pt x="1683239" y="269007"/>
                  <a:pt x="1678693" y="263324"/>
                  <a:pt x="1676419" y="259156"/>
                </a:cubicBezTo>
                <a:cubicBezTo>
                  <a:pt x="1666947" y="241728"/>
                  <a:pt x="1668084" y="223541"/>
                  <a:pt x="1672252" y="204218"/>
                </a:cubicBezTo>
                <a:cubicBezTo>
                  <a:pt x="1707109" y="222026"/>
                  <a:pt x="1718097" y="243622"/>
                  <a:pt x="1707109" y="268629"/>
                </a:cubicBezTo>
                <a:cubicBezTo>
                  <a:pt x="1714308" y="275448"/>
                  <a:pt x="1721507" y="281889"/>
                  <a:pt x="1729084" y="288709"/>
                </a:cubicBezTo>
                <a:cubicBezTo>
                  <a:pt x="1730600" y="270902"/>
                  <a:pt x="1732115" y="252715"/>
                  <a:pt x="1733252" y="234529"/>
                </a:cubicBezTo>
                <a:cubicBezTo>
                  <a:pt x="1733631" y="232635"/>
                  <a:pt x="1732494" y="229982"/>
                  <a:pt x="1730979" y="228467"/>
                </a:cubicBezTo>
                <a:cubicBezTo>
                  <a:pt x="1720749" y="216721"/>
                  <a:pt x="1723022" y="203839"/>
                  <a:pt x="1730600" y="192852"/>
                </a:cubicBezTo>
                <a:cubicBezTo>
                  <a:pt x="1738177" y="181485"/>
                  <a:pt x="1748786" y="171634"/>
                  <a:pt x="1757879" y="161404"/>
                </a:cubicBezTo>
                <a:cubicBezTo>
                  <a:pt x="1759774" y="162162"/>
                  <a:pt x="1762047" y="162920"/>
                  <a:pt x="1763942" y="163678"/>
                </a:cubicBezTo>
                <a:cubicBezTo>
                  <a:pt x="1763942" y="179591"/>
                  <a:pt x="1765836" y="195883"/>
                  <a:pt x="1763184" y="211038"/>
                </a:cubicBezTo>
                <a:cubicBezTo>
                  <a:pt x="1761668" y="218237"/>
                  <a:pt x="1752196" y="224299"/>
                  <a:pt x="1746134" y="230740"/>
                </a:cubicBezTo>
                <a:cubicBezTo>
                  <a:pt x="1743103" y="233771"/>
                  <a:pt x="1740072" y="236423"/>
                  <a:pt x="1735904" y="240212"/>
                </a:cubicBezTo>
                <a:cubicBezTo>
                  <a:pt x="1752954" y="238318"/>
                  <a:pt x="1766973" y="236423"/>
                  <a:pt x="1782507" y="234529"/>
                </a:cubicBezTo>
                <a:cubicBezTo>
                  <a:pt x="1772277" y="260293"/>
                  <a:pt x="1756743" y="270144"/>
                  <a:pt x="1736662" y="265219"/>
                </a:cubicBezTo>
                <a:cubicBezTo>
                  <a:pt x="1736662" y="275070"/>
                  <a:pt x="1736662" y="284921"/>
                  <a:pt x="1736662" y="294014"/>
                </a:cubicBezTo>
                <a:cubicBezTo>
                  <a:pt x="1748028" y="286815"/>
                  <a:pt x="1758637" y="278101"/>
                  <a:pt x="1770761" y="273175"/>
                </a:cubicBezTo>
                <a:cubicBezTo>
                  <a:pt x="1782507" y="268250"/>
                  <a:pt x="1796147" y="267113"/>
                  <a:pt x="1810923" y="263703"/>
                </a:cubicBezTo>
                <a:cubicBezTo>
                  <a:pt x="1809408" y="270523"/>
                  <a:pt x="1809408" y="274691"/>
                  <a:pt x="1807513" y="277343"/>
                </a:cubicBezTo>
                <a:cubicBezTo>
                  <a:pt x="1792737" y="299318"/>
                  <a:pt x="1796147" y="319778"/>
                  <a:pt x="1812060" y="340238"/>
                </a:cubicBezTo>
                <a:cubicBezTo>
                  <a:pt x="1817743" y="330765"/>
                  <a:pt x="1828352" y="324703"/>
                  <a:pt x="1826457" y="309548"/>
                </a:cubicBezTo>
                <a:cubicBezTo>
                  <a:pt x="1825321" y="302728"/>
                  <a:pt x="1831762" y="292119"/>
                  <a:pt x="1837824" y="287573"/>
                </a:cubicBezTo>
                <a:cubicBezTo>
                  <a:pt x="1849569" y="278858"/>
                  <a:pt x="1863588" y="272796"/>
                  <a:pt x="1876470" y="265597"/>
                </a:cubicBezTo>
                <a:cubicBezTo>
                  <a:pt x="1878364" y="267113"/>
                  <a:pt x="1879880" y="268629"/>
                  <a:pt x="1881774" y="270144"/>
                </a:cubicBezTo>
                <a:cubicBezTo>
                  <a:pt x="1876470" y="284542"/>
                  <a:pt x="1871544" y="298939"/>
                  <a:pt x="1865861" y="312958"/>
                </a:cubicBezTo>
                <a:cubicBezTo>
                  <a:pt x="1859041" y="329629"/>
                  <a:pt x="1840097" y="323188"/>
                  <a:pt x="1828731" y="328871"/>
                </a:cubicBezTo>
                <a:cubicBezTo>
                  <a:pt x="1843128" y="334175"/>
                  <a:pt x="1856010" y="339480"/>
                  <a:pt x="1871166" y="345542"/>
                </a:cubicBezTo>
                <a:cubicBezTo>
                  <a:pt x="1845780" y="364107"/>
                  <a:pt x="1828352" y="364486"/>
                  <a:pt x="1812818" y="347436"/>
                </a:cubicBezTo>
                <a:cubicBezTo>
                  <a:pt x="1796525" y="380399"/>
                  <a:pt x="1780612" y="411847"/>
                  <a:pt x="1764699" y="443294"/>
                </a:cubicBezTo>
                <a:cubicBezTo>
                  <a:pt x="1773035" y="432685"/>
                  <a:pt x="1781749" y="421698"/>
                  <a:pt x="1790084" y="411089"/>
                </a:cubicBezTo>
                <a:cubicBezTo>
                  <a:pt x="1791600" y="411468"/>
                  <a:pt x="1793494" y="411847"/>
                  <a:pt x="1795010" y="412225"/>
                </a:cubicBezTo>
                <a:cubicBezTo>
                  <a:pt x="1798041" y="428896"/>
                  <a:pt x="1801072" y="445567"/>
                  <a:pt x="1804103" y="464132"/>
                </a:cubicBezTo>
                <a:cubicBezTo>
                  <a:pt x="1812060" y="455418"/>
                  <a:pt x="1820016" y="446704"/>
                  <a:pt x="1827973" y="437611"/>
                </a:cubicBezTo>
                <a:cubicBezTo>
                  <a:pt x="1829109" y="436474"/>
                  <a:pt x="1830246" y="433443"/>
                  <a:pt x="1829488" y="432685"/>
                </a:cubicBezTo>
                <a:cubicBezTo>
                  <a:pt x="1823426" y="423213"/>
                  <a:pt x="1823426" y="412983"/>
                  <a:pt x="1829867" y="404269"/>
                </a:cubicBezTo>
                <a:cubicBezTo>
                  <a:pt x="1837445" y="394039"/>
                  <a:pt x="1846917" y="385325"/>
                  <a:pt x="1856389" y="375095"/>
                </a:cubicBezTo>
                <a:cubicBezTo>
                  <a:pt x="1867756" y="403132"/>
                  <a:pt x="1862072" y="423213"/>
                  <a:pt x="1838582" y="439126"/>
                </a:cubicBezTo>
                <a:cubicBezTo>
                  <a:pt x="1846538" y="440263"/>
                  <a:pt x="1853358" y="441021"/>
                  <a:pt x="1860557" y="442157"/>
                </a:cubicBezTo>
                <a:cubicBezTo>
                  <a:pt x="1850706" y="467164"/>
                  <a:pt x="1833277" y="475878"/>
                  <a:pt x="1811681" y="467164"/>
                </a:cubicBezTo>
                <a:cubicBezTo>
                  <a:pt x="1804482" y="474741"/>
                  <a:pt x="1797283" y="482698"/>
                  <a:pt x="1788569" y="491791"/>
                </a:cubicBezTo>
                <a:cubicBezTo>
                  <a:pt x="1793116" y="493685"/>
                  <a:pt x="1796904" y="496716"/>
                  <a:pt x="1801072" y="497095"/>
                </a:cubicBezTo>
                <a:cubicBezTo>
                  <a:pt x="1825321" y="498611"/>
                  <a:pt x="1849190" y="495580"/>
                  <a:pt x="1868892" y="479667"/>
                </a:cubicBezTo>
                <a:cubicBezTo>
                  <a:pt x="1871923" y="477393"/>
                  <a:pt x="1874954" y="472468"/>
                  <a:pt x="1874197" y="469816"/>
                </a:cubicBezTo>
                <a:cubicBezTo>
                  <a:pt x="1870029" y="453524"/>
                  <a:pt x="1878743" y="442915"/>
                  <a:pt x="1890489" y="434958"/>
                </a:cubicBezTo>
                <a:cubicBezTo>
                  <a:pt x="1901097" y="428139"/>
                  <a:pt x="1913601" y="423971"/>
                  <a:pt x="1925725" y="422076"/>
                </a:cubicBezTo>
                <a:cubicBezTo>
                  <a:pt x="1925725" y="426623"/>
                  <a:pt x="1925725" y="431170"/>
                  <a:pt x="1925725" y="435716"/>
                </a:cubicBezTo>
                <a:cubicBezTo>
                  <a:pt x="1922694" y="445188"/>
                  <a:pt x="1920420" y="455039"/>
                  <a:pt x="1916253" y="464132"/>
                </a:cubicBezTo>
                <a:cubicBezTo>
                  <a:pt x="1910948" y="475878"/>
                  <a:pt x="1902992" y="483456"/>
                  <a:pt x="1888594" y="483456"/>
                </a:cubicBezTo>
                <a:cubicBezTo>
                  <a:pt x="1882911" y="483456"/>
                  <a:pt x="1877228" y="487623"/>
                  <a:pt x="1870029" y="490275"/>
                </a:cubicBezTo>
                <a:cubicBezTo>
                  <a:pt x="1880259" y="496716"/>
                  <a:pt x="1888215" y="502021"/>
                  <a:pt x="1900340" y="509599"/>
                </a:cubicBezTo>
                <a:cubicBezTo>
                  <a:pt x="1885942" y="513766"/>
                  <a:pt x="1876091" y="518692"/>
                  <a:pt x="1866240" y="519449"/>
                </a:cubicBezTo>
                <a:cubicBezTo>
                  <a:pt x="1859420" y="519828"/>
                  <a:pt x="1852600" y="514524"/>
                  <a:pt x="1845780" y="511493"/>
                </a:cubicBezTo>
                <a:cubicBezTo>
                  <a:pt x="1842749" y="509977"/>
                  <a:pt x="1840097" y="508083"/>
                  <a:pt x="1835172" y="505052"/>
                </a:cubicBezTo>
                <a:cubicBezTo>
                  <a:pt x="1844265" y="522859"/>
                  <a:pt x="1851842" y="537257"/>
                  <a:pt x="1859799" y="553170"/>
                </a:cubicBezTo>
                <a:cubicBezTo>
                  <a:pt x="1824563" y="556959"/>
                  <a:pt x="1801072" y="539909"/>
                  <a:pt x="1800693" y="513766"/>
                </a:cubicBezTo>
                <a:cubicBezTo>
                  <a:pt x="1784401" y="503157"/>
                  <a:pt x="1770004" y="504673"/>
                  <a:pt x="1754848" y="517555"/>
                </a:cubicBezTo>
                <a:cubicBezTo>
                  <a:pt x="1732115" y="536499"/>
                  <a:pt x="1710898" y="555822"/>
                  <a:pt x="1700668" y="585375"/>
                </a:cubicBezTo>
                <a:cubicBezTo>
                  <a:pt x="1691575" y="611518"/>
                  <a:pt x="1671873" y="627431"/>
                  <a:pt x="1646109" y="638419"/>
                </a:cubicBezTo>
                <a:cubicBezTo>
                  <a:pt x="1619208" y="649786"/>
                  <a:pt x="1593823" y="664562"/>
                  <a:pt x="1567680" y="678581"/>
                </a:cubicBezTo>
                <a:cubicBezTo>
                  <a:pt x="1554419" y="685779"/>
                  <a:pt x="1546462" y="696388"/>
                  <a:pt x="1545704" y="712680"/>
                </a:cubicBezTo>
                <a:cubicBezTo>
                  <a:pt x="1543431" y="769892"/>
                  <a:pt x="1516152" y="817252"/>
                  <a:pt x="1484704" y="862718"/>
                </a:cubicBezTo>
                <a:cubicBezTo>
                  <a:pt x="1480915" y="868401"/>
                  <a:pt x="1476748" y="874085"/>
                  <a:pt x="1472959" y="879768"/>
                </a:cubicBezTo>
                <a:cubicBezTo>
                  <a:pt x="1472580" y="880526"/>
                  <a:pt x="1472201" y="881662"/>
                  <a:pt x="1470685" y="886588"/>
                </a:cubicBezTo>
                <a:cubicBezTo>
                  <a:pt x="1485083" y="883557"/>
                  <a:pt x="1497586" y="882420"/>
                  <a:pt x="1508953" y="878252"/>
                </a:cubicBezTo>
                <a:cubicBezTo>
                  <a:pt x="1562754" y="859308"/>
                  <a:pt x="1612767" y="834681"/>
                  <a:pt x="1643078" y="781637"/>
                </a:cubicBezTo>
                <a:cubicBezTo>
                  <a:pt x="1629817" y="778227"/>
                  <a:pt x="1619208" y="770649"/>
                  <a:pt x="1614661" y="756252"/>
                </a:cubicBezTo>
                <a:cubicBezTo>
                  <a:pt x="1608220" y="736550"/>
                  <a:pt x="1610115" y="717227"/>
                  <a:pt x="1617313" y="696009"/>
                </a:cubicBezTo>
                <a:cubicBezTo>
                  <a:pt x="1638152" y="710786"/>
                  <a:pt x="1656717" y="725941"/>
                  <a:pt x="1664295" y="753600"/>
                </a:cubicBezTo>
                <a:cubicBezTo>
                  <a:pt x="1669599" y="745264"/>
                  <a:pt x="1673767" y="738065"/>
                  <a:pt x="1676419" y="733898"/>
                </a:cubicBezTo>
                <a:cubicBezTo>
                  <a:pt x="1666947" y="725183"/>
                  <a:pt x="1656717" y="718742"/>
                  <a:pt x="1651413" y="709649"/>
                </a:cubicBezTo>
                <a:cubicBezTo>
                  <a:pt x="1643078" y="694873"/>
                  <a:pt x="1645730" y="677823"/>
                  <a:pt x="1651792" y="656984"/>
                </a:cubicBezTo>
                <a:cubicBezTo>
                  <a:pt x="1666189" y="671382"/>
                  <a:pt x="1679071" y="684264"/>
                  <a:pt x="1692332" y="697525"/>
                </a:cubicBezTo>
                <a:cubicBezTo>
                  <a:pt x="1694606" y="687295"/>
                  <a:pt x="1696879" y="675928"/>
                  <a:pt x="1699152" y="664562"/>
                </a:cubicBezTo>
                <a:cubicBezTo>
                  <a:pt x="1699531" y="662289"/>
                  <a:pt x="1698773" y="658500"/>
                  <a:pt x="1697258" y="656984"/>
                </a:cubicBezTo>
                <a:cubicBezTo>
                  <a:pt x="1680966" y="642587"/>
                  <a:pt x="1686649" y="626674"/>
                  <a:pt x="1694227" y="611518"/>
                </a:cubicBezTo>
                <a:cubicBezTo>
                  <a:pt x="1698395" y="602804"/>
                  <a:pt x="1705215" y="595226"/>
                  <a:pt x="1712413" y="585375"/>
                </a:cubicBezTo>
                <a:cubicBezTo>
                  <a:pt x="1721885" y="602046"/>
                  <a:pt x="1728326" y="617580"/>
                  <a:pt x="1726053" y="634251"/>
                </a:cubicBezTo>
                <a:cubicBezTo>
                  <a:pt x="1724916" y="641450"/>
                  <a:pt x="1718854" y="648270"/>
                  <a:pt x="1714687" y="655090"/>
                </a:cubicBezTo>
                <a:cubicBezTo>
                  <a:pt x="1711656" y="660394"/>
                  <a:pt x="1707867" y="664941"/>
                  <a:pt x="1704078" y="670245"/>
                </a:cubicBezTo>
                <a:cubicBezTo>
                  <a:pt x="1720749" y="668730"/>
                  <a:pt x="1734767" y="665320"/>
                  <a:pt x="1748407" y="666835"/>
                </a:cubicBezTo>
                <a:cubicBezTo>
                  <a:pt x="1762426" y="667972"/>
                  <a:pt x="1775308" y="674413"/>
                  <a:pt x="1789706" y="678581"/>
                </a:cubicBezTo>
                <a:cubicBezTo>
                  <a:pt x="1763184" y="714954"/>
                  <a:pt x="1721885" y="726699"/>
                  <a:pt x="1696121" y="705103"/>
                </a:cubicBezTo>
                <a:cubicBezTo>
                  <a:pt x="1692711" y="713438"/>
                  <a:pt x="1688922" y="720637"/>
                  <a:pt x="1685513" y="728593"/>
                </a:cubicBezTo>
                <a:cubicBezTo>
                  <a:pt x="1693848" y="730488"/>
                  <a:pt x="1701047" y="731246"/>
                  <a:pt x="1707488" y="733898"/>
                </a:cubicBezTo>
                <a:cubicBezTo>
                  <a:pt x="1713929" y="736550"/>
                  <a:pt x="1719612" y="741096"/>
                  <a:pt x="1727948" y="746401"/>
                </a:cubicBezTo>
                <a:cubicBezTo>
                  <a:pt x="1708624" y="754736"/>
                  <a:pt x="1693090" y="765724"/>
                  <a:pt x="1674904" y="751326"/>
                </a:cubicBezTo>
                <a:cubicBezTo>
                  <a:pt x="1657475" y="779364"/>
                  <a:pt x="1640047" y="807022"/>
                  <a:pt x="1621102" y="837333"/>
                </a:cubicBezTo>
                <a:cubicBezTo>
                  <a:pt x="1637394" y="838091"/>
                  <a:pt x="1651792" y="838848"/>
                  <a:pt x="1663537" y="839606"/>
                </a:cubicBezTo>
                <a:cubicBezTo>
                  <a:pt x="1665053" y="825588"/>
                  <a:pt x="1664295" y="813463"/>
                  <a:pt x="1667705" y="802476"/>
                </a:cubicBezTo>
                <a:cubicBezTo>
                  <a:pt x="1672252" y="788836"/>
                  <a:pt x="1687407" y="777469"/>
                  <a:pt x="1707488" y="768755"/>
                </a:cubicBezTo>
                <a:cubicBezTo>
                  <a:pt x="1706351" y="788457"/>
                  <a:pt x="1705593" y="806264"/>
                  <a:pt x="1704457" y="823314"/>
                </a:cubicBezTo>
                <a:cubicBezTo>
                  <a:pt x="1720749" y="819525"/>
                  <a:pt x="1731358" y="806264"/>
                  <a:pt x="1734010" y="789215"/>
                </a:cubicBezTo>
                <a:cubicBezTo>
                  <a:pt x="1735525" y="780879"/>
                  <a:pt x="1740451" y="771028"/>
                  <a:pt x="1746892" y="766103"/>
                </a:cubicBezTo>
                <a:cubicBezTo>
                  <a:pt x="1759016" y="756252"/>
                  <a:pt x="1773792" y="749811"/>
                  <a:pt x="1789327" y="743749"/>
                </a:cubicBezTo>
                <a:cubicBezTo>
                  <a:pt x="1788948" y="765724"/>
                  <a:pt x="1785917" y="785805"/>
                  <a:pt x="1770004" y="800960"/>
                </a:cubicBezTo>
                <a:cubicBezTo>
                  <a:pt x="1765457" y="805128"/>
                  <a:pt x="1757879" y="807401"/>
                  <a:pt x="1751438" y="807780"/>
                </a:cubicBezTo>
                <a:cubicBezTo>
                  <a:pt x="1737798" y="808538"/>
                  <a:pt x="1737798" y="807401"/>
                  <a:pt x="1729084" y="817252"/>
                </a:cubicBezTo>
                <a:cubicBezTo>
                  <a:pt x="1740830" y="823693"/>
                  <a:pt x="1752954" y="830513"/>
                  <a:pt x="1765836" y="838091"/>
                </a:cubicBezTo>
                <a:cubicBezTo>
                  <a:pt x="1736283" y="859308"/>
                  <a:pt x="1712792" y="858550"/>
                  <a:pt x="1699152" y="835817"/>
                </a:cubicBezTo>
                <a:cubicBezTo>
                  <a:pt x="1691575" y="838848"/>
                  <a:pt x="1683997" y="841501"/>
                  <a:pt x="1677177" y="844153"/>
                </a:cubicBezTo>
                <a:cubicBezTo>
                  <a:pt x="1681724" y="854762"/>
                  <a:pt x="1686649" y="864613"/>
                  <a:pt x="1691575" y="875600"/>
                </a:cubicBezTo>
                <a:cubicBezTo>
                  <a:pt x="1667705" y="877495"/>
                  <a:pt x="1653307" y="868780"/>
                  <a:pt x="1646488" y="850973"/>
                </a:cubicBezTo>
                <a:cubicBezTo>
                  <a:pt x="1630574" y="850215"/>
                  <a:pt x="1615040" y="849078"/>
                  <a:pt x="1599506" y="848321"/>
                </a:cubicBezTo>
                <a:cubicBezTo>
                  <a:pt x="1596854" y="847942"/>
                  <a:pt x="1593065" y="848699"/>
                  <a:pt x="1590792" y="850215"/>
                </a:cubicBezTo>
                <a:cubicBezTo>
                  <a:pt x="1550251" y="877495"/>
                  <a:pt x="1504406" y="890755"/>
                  <a:pt x="1457425" y="901364"/>
                </a:cubicBezTo>
                <a:cubicBezTo>
                  <a:pt x="1453636" y="902122"/>
                  <a:pt x="1449847" y="904395"/>
                  <a:pt x="1447195" y="907048"/>
                </a:cubicBezTo>
                <a:cubicBezTo>
                  <a:pt x="1379753" y="973352"/>
                  <a:pt x="1309281" y="1035868"/>
                  <a:pt x="1220243" y="1072999"/>
                </a:cubicBezTo>
                <a:cubicBezTo>
                  <a:pt x="1218349" y="1073377"/>
                  <a:pt x="1217212" y="1074514"/>
                  <a:pt x="1215318" y="1075651"/>
                </a:cubicBezTo>
                <a:cubicBezTo>
                  <a:pt x="1228958" y="1083986"/>
                  <a:pt x="1228200" y="1082471"/>
                  <a:pt x="1239945" y="1075651"/>
                </a:cubicBezTo>
                <a:cubicBezTo>
                  <a:pt x="1248281" y="1070725"/>
                  <a:pt x="1259647" y="1070346"/>
                  <a:pt x="1269877" y="1068073"/>
                </a:cubicBezTo>
                <a:cubicBezTo>
                  <a:pt x="1270635" y="1069968"/>
                  <a:pt x="1271393" y="1071483"/>
                  <a:pt x="1272150" y="1073377"/>
                </a:cubicBezTo>
                <a:cubicBezTo>
                  <a:pt x="1267604" y="1079061"/>
                  <a:pt x="1262678" y="1084744"/>
                  <a:pt x="1255101" y="1093837"/>
                </a:cubicBezTo>
                <a:cubicBezTo>
                  <a:pt x="1282759" y="1086259"/>
                  <a:pt x="1298293" y="1098384"/>
                  <a:pt x="1310797" y="1120359"/>
                </a:cubicBezTo>
                <a:cubicBezTo>
                  <a:pt x="1298672" y="1121117"/>
                  <a:pt x="1286169" y="1123011"/>
                  <a:pt x="1273666" y="1122253"/>
                </a:cubicBezTo>
                <a:cubicBezTo>
                  <a:pt x="1268362" y="1121875"/>
                  <a:pt x="1260026" y="1116191"/>
                  <a:pt x="1259268" y="1112024"/>
                </a:cubicBezTo>
                <a:cubicBezTo>
                  <a:pt x="1256616" y="1094595"/>
                  <a:pt x="1242976" y="1094974"/>
                  <a:pt x="1231231" y="1091564"/>
                </a:cubicBezTo>
                <a:cubicBezTo>
                  <a:pt x="1230094" y="1101036"/>
                  <a:pt x="1229337" y="1110129"/>
                  <a:pt x="1228579" y="1119601"/>
                </a:cubicBezTo>
                <a:cubicBezTo>
                  <a:pt x="1212287" y="1112024"/>
                  <a:pt x="1206983" y="1103309"/>
                  <a:pt x="1207740" y="1084744"/>
                </a:cubicBezTo>
                <a:cubicBezTo>
                  <a:pt x="1176293" y="1075651"/>
                  <a:pt x="1144845" y="1074893"/>
                  <a:pt x="1113019" y="1083607"/>
                </a:cubicBezTo>
                <a:cubicBezTo>
                  <a:pt x="1110746" y="1084365"/>
                  <a:pt x="1108473" y="1084365"/>
                  <a:pt x="1106199" y="1085123"/>
                </a:cubicBezTo>
                <a:cubicBezTo>
                  <a:pt x="1081193" y="1092322"/>
                  <a:pt x="1053156" y="1094974"/>
                  <a:pt x="1045578" y="1127937"/>
                </a:cubicBezTo>
                <a:cubicBezTo>
                  <a:pt x="1055808" y="1131725"/>
                  <a:pt x="1066417" y="1140440"/>
                  <a:pt x="1081572" y="1134757"/>
                </a:cubicBezTo>
                <a:cubicBezTo>
                  <a:pt x="1086119" y="1133241"/>
                  <a:pt x="1096348" y="1138545"/>
                  <a:pt x="1099758" y="1143471"/>
                </a:cubicBezTo>
                <a:cubicBezTo>
                  <a:pt x="1106578" y="1152943"/>
                  <a:pt x="1109988" y="1165067"/>
                  <a:pt x="1115672" y="1177192"/>
                </a:cubicBezTo>
                <a:cubicBezTo>
                  <a:pt x="1089150" y="1177192"/>
                  <a:pt x="1076646" y="1168098"/>
                  <a:pt x="1069069" y="1146502"/>
                </a:cubicBezTo>
                <a:cubicBezTo>
                  <a:pt x="1067932" y="1143471"/>
                  <a:pt x="1063764" y="1141955"/>
                  <a:pt x="1060354" y="1139303"/>
                </a:cubicBezTo>
                <a:cubicBezTo>
                  <a:pt x="1059597" y="1150670"/>
                  <a:pt x="1059218" y="1159763"/>
                  <a:pt x="1058460" y="1169993"/>
                </a:cubicBezTo>
                <a:cubicBezTo>
                  <a:pt x="1040652" y="1161278"/>
                  <a:pt x="1035727" y="1151427"/>
                  <a:pt x="1038379" y="1134378"/>
                </a:cubicBezTo>
                <a:cubicBezTo>
                  <a:pt x="1009963" y="1126042"/>
                  <a:pt x="982304" y="1126800"/>
                  <a:pt x="954646" y="1138167"/>
                </a:cubicBezTo>
                <a:cubicBezTo>
                  <a:pt x="906907" y="1157869"/>
                  <a:pt x="866366" y="1189316"/>
                  <a:pt x="829235" y="1224552"/>
                </a:cubicBezTo>
                <a:cubicBezTo>
                  <a:pt x="811049" y="1241981"/>
                  <a:pt x="794757" y="1261304"/>
                  <a:pt x="777707" y="1280248"/>
                </a:cubicBezTo>
                <a:cubicBezTo>
                  <a:pt x="769372" y="1289341"/>
                  <a:pt x="767098" y="1301087"/>
                  <a:pt x="772403" y="1311316"/>
                </a:cubicBezTo>
                <a:cubicBezTo>
                  <a:pt x="786422" y="1337459"/>
                  <a:pt x="792863" y="1365118"/>
                  <a:pt x="797030" y="1394671"/>
                </a:cubicBezTo>
                <a:cubicBezTo>
                  <a:pt x="803092" y="1438242"/>
                  <a:pt x="827341" y="1474994"/>
                  <a:pt x="851211" y="1511367"/>
                </a:cubicBezTo>
                <a:cubicBezTo>
                  <a:pt x="865608" y="1533721"/>
                  <a:pt x="880385" y="1556833"/>
                  <a:pt x="889099" y="1581460"/>
                </a:cubicBezTo>
                <a:cubicBezTo>
                  <a:pt x="897813" y="1607224"/>
                  <a:pt x="900844" y="1635641"/>
                  <a:pt x="903497" y="1662920"/>
                </a:cubicBezTo>
                <a:cubicBezTo>
                  <a:pt x="906528" y="1694368"/>
                  <a:pt x="906149" y="1725436"/>
                  <a:pt x="906528" y="1756884"/>
                </a:cubicBezTo>
                <a:cubicBezTo>
                  <a:pt x="906528" y="1762567"/>
                  <a:pt x="905770" y="1769008"/>
                  <a:pt x="903118" y="1774312"/>
                </a:cubicBezTo>
                <a:cubicBezTo>
                  <a:pt x="874701" y="1833418"/>
                  <a:pt x="864850" y="1897828"/>
                  <a:pt x="850074" y="1960723"/>
                </a:cubicBezTo>
                <a:cubicBezTo>
                  <a:pt x="843633" y="1988382"/>
                  <a:pt x="855757" y="2014903"/>
                  <a:pt x="859925" y="2042183"/>
                </a:cubicBezTo>
                <a:cubicBezTo>
                  <a:pt x="862956" y="2063400"/>
                  <a:pt x="865608" y="2084997"/>
                  <a:pt x="867503" y="2106214"/>
                </a:cubicBezTo>
                <a:cubicBezTo>
                  <a:pt x="868639" y="2119475"/>
                  <a:pt x="866366" y="2132736"/>
                  <a:pt x="867124" y="2145997"/>
                </a:cubicBezTo>
                <a:cubicBezTo>
                  <a:pt x="868639" y="2170625"/>
                  <a:pt x="865987" y="2194494"/>
                  <a:pt x="857652" y="2217985"/>
                </a:cubicBezTo>
                <a:cubicBezTo>
                  <a:pt x="835298" y="2282395"/>
                  <a:pt x="811428" y="2346805"/>
                  <a:pt x="809155" y="2415762"/>
                </a:cubicBezTo>
                <a:cubicBezTo>
                  <a:pt x="807260" y="2470700"/>
                  <a:pt x="790968" y="2520334"/>
                  <a:pt x="768235" y="2569210"/>
                </a:cubicBezTo>
                <a:cubicBezTo>
                  <a:pt x="753080" y="2601415"/>
                  <a:pt x="756111" y="2635894"/>
                  <a:pt x="760657" y="2669614"/>
                </a:cubicBezTo>
                <a:cubicBezTo>
                  <a:pt x="765204" y="2701440"/>
                  <a:pt x="770887" y="2733267"/>
                  <a:pt x="779981" y="2763956"/>
                </a:cubicBezTo>
                <a:cubicBezTo>
                  <a:pt x="790210" y="2799193"/>
                  <a:pt x="815217" y="2820789"/>
                  <a:pt x="851968" y="2829124"/>
                </a:cubicBezTo>
                <a:cubicBezTo>
                  <a:pt x="905012" y="2841249"/>
                  <a:pt x="958814" y="2842006"/>
                  <a:pt x="1012615" y="2842006"/>
                </a:cubicBezTo>
                <a:cubicBezTo>
                  <a:pt x="1027770" y="2842006"/>
                  <a:pt x="1042926" y="2843143"/>
                  <a:pt x="1058081" y="2841249"/>
                </a:cubicBezTo>
                <a:cubicBezTo>
                  <a:pt x="1080435" y="2838596"/>
                  <a:pt x="1102411" y="2834429"/>
                  <a:pt x="1124386" y="2829882"/>
                </a:cubicBezTo>
                <a:cubicBezTo>
                  <a:pt x="1145603" y="2825336"/>
                  <a:pt x="1166821" y="2819273"/>
                  <a:pt x="1188038" y="2813969"/>
                </a:cubicBezTo>
                <a:cubicBezTo>
                  <a:pt x="1188038" y="2814727"/>
                  <a:pt x="1188417" y="2815863"/>
                  <a:pt x="1188796" y="2817000"/>
                </a:cubicBezTo>
                <a:cubicBezTo>
                  <a:pt x="1170610" y="2823820"/>
                  <a:pt x="1152802" y="2831019"/>
                  <a:pt x="1134995" y="2838218"/>
                </a:cubicBezTo>
                <a:cubicBezTo>
                  <a:pt x="1135373" y="2840491"/>
                  <a:pt x="1135373" y="2842764"/>
                  <a:pt x="1135752" y="2845037"/>
                </a:cubicBezTo>
                <a:cubicBezTo>
                  <a:pt x="1144845" y="2846174"/>
                  <a:pt x="1154696" y="2848826"/>
                  <a:pt x="1163790" y="2848069"/>
                </a:cubicBezTo>
                <a:cubicBezTo>
                  <a:pt x="1188417" y="2845416"/>
                  <a:pt x="1213045" y="2841249"/>
                  <a:pt x="1237672" y="2837839"/>
                </a:cubicBezTo>
                <a:cubicBezTo>
                  <a:pt x="1242598" y="2837081"/>
                  <a:pt x="1247902" y="2837839"/>
                  <a:pt x="1256237" y="2837839"/>
                </a:cubicBezTo>
                <a:cubicBezTo>
                  <a:pt x="1233883" y="2845037"/>
                  <a:pt x="1214939" y="2850721"/>
                  <a:pt x="1195995" y="2856783"/>
                </a:cubicBezTo>
                <a:cubicBezTo>
                  <a:pt x="1195995" y="2858677"/>
                  <a:pt x="1195995" y="2860193"/>
                  <a:pt x="1195995" y="2861708"/>
                </a:cubicBezTo>
                <a:cubicBezTo>
                  <a:pt x="1238430" y="2890125"/>
                  <a:pt x="1292989" y="2899976"/>
                  <a:pt x="1325952" y="2943547"/>
                </a:cubicBezTo>
                <a:cubicBezTo>
                  <a:pt x="1295641" y="2924603"/>
                  <a:pt x="1266088" y="2904901"/>
                  <a:pt x="1230094" y="2899976"/>
                </a:cubicBezTo>
                <a:cubicBezTo>
                  <a:pt x="1228958" y="2901112"/>
                  <a:pt x="1227821" y="2901870"/>
                  <a:pt x="1226684" y="2903007"/>
                </a:cubicBezTo>
                <a:cubicBezTo>
                  <a:pt x="1236156" y="2917783"/>
                  <a:pt x="1245629" y="2932560"/>
                  <a:pt x="1255480" y="2947715"/>
                </a:cubicBezTo>
                <a:cubicBezTo>
                  <a:pt x="1240703" y="2943926"/>
                  <a:pt x="1232368" y="2932181"/>
                  <a:pt x="1224032" y="2921193"/>
                </a:cubicBezTo>
                <a:cubicBezTo>
                  <a:pt x="1196753" y="2885199"/>
                  <a:pt x="1159243" y="2867771"/>
                  <a:pt x="1116050" y="2860572"/>
                </a:cubicBezTo>
                <a:cubicBezTo>
                  <a:pt x="1108094" y="2859056"/>
                  <a:pt x="1099758" y="2859435"/>
                  <a:pt x="1089907" y="2859056"/>
                </a:cubicBezTo>
                <a:cubicBezTo>
                  <a:pt x="1098243" y="2871559"/>
                  <a:pt x="1105063" y="2882168"/>
                  <a:pt x="1112262" y="2892777"/>
                </a:cubicBezTo>
                <a:cubicBezTo>
                  <a:pt x="1111504" y="2893535"/>
                  <a:pt x="1110367" y="2894292"/>
                  <a:pt x="1109609" y="2895050"/>
                </a:cubicBezTo>
                <a:cubicBezTo>
                  <a:pt x="1091044" y="2879137"/>
                  <a:pt x="1071342" y="2863224"/>
                  <a:pt x="1046336" y="2862087"/>
                </a:cubicBezTo>
                <a:cubicBezTo>
                  <a:pt x="1019435" y="2860951"/>
                  <a:pt x="992155" y="2863603"/>
                  <a:pt x="965255" y="2864739"/>
                </a:cubicBezTo>
                <a:cubicBezTo>
                  <a:pt x="964876" y="2866255"/>
                  <a:pt x="964497" y="2867771"/>
                  <a:pt x="964118" y="2869286"/>
                </a:cubicBezTo>
                <a:cubicBezTo>
                  <a:pt x="972075" y="2875727"/>
                  <a:pt x="979652" y="2882547"/>
                  <a:pt x="988367" y="2888230"/>
                </a:cubicBezTo>
                <a:cubicBezTo>
                  <a:pt x="1022845" y="2910584"/>
                  <a:pt x="1057323" y="2932939"/>
                  <a:pt x="1092560" y="2953777"/>
                </a:cubicBezTo>
                <a:cubicBezTo>
                  <a:pt x="1129311" y="2975374"/>
                  <a:pt x="1170231" y="2984088"/>
                  <a:pt x="1212287" y="2989013"/>
                </a:cubicBezTo>
                <a:cubicBezTo>
                  <a:pt x="1216455" y="2989392"/>
                  <a:pt x="1220622" y="2989771"/>
                  <a:pt x="1224790" y="2990529"/>
                </a:cubicBezTo>
                <a:cubicBezTo>
                  <a:pt x="1225927" y="2990529"/>
                  <a:pt x="1227063" y="2991666"/>
                  <a:pt x="1230852" y="2993560"/>
                </a:cubicBezTo>
                <a:cubicBezTo>
                  <a:pt x="1219486" y="2995075"/>
                  <a:pt x="1210392" y="2996212"/>
                  <a:pt x="1201299" y="2997728"/>
                </a:cubicBezTo>
                <a:cubicBezTo>
                  <a:pt x="1200920" y="2998485"/>
                  <a:pt x="1200541" y="2999622"/>
                  <a:pt x="1200163" y="3000380"/>
                </a:cubicBezTo>
                <a:cubicBezTo>
                  <a:pt x="1208877" y="3004926"/>
                  <a:pt x="1217591" y="3009473"/>
                  <a:pt x="1226305" y="3013641"/>
                </a:cubicBezTo>
                <a:cubicBezTo>
                  <a:pt x="1249417" y="3024249"/>
                  <a:pt x="1273287" y="3034101"/>
                  <a:pt x="1296399" y="3045846"/>
                </a:cubicBezTo>
                <a:cubicBezTo>
                  <a:pt x="1305492" y="3050392"/>
                  <a:pt x="1313449" y="3058349"/>
                  <a:pt x="1320648" y="3065927"/>
                </a:cubicBezTo>
                <a:cubicBezTo>
                  <a:pt x="1324058" y="3069337"/>
                  <a:pt x="1325194" y="3075399"/>
                  <a:pt x="1326331" y="3081082"/>
                </a:cubicBezTo>
                <a:cubicBezTo>
                  <a:pt x="1304356" y="3059107"/>
                  <a:pt x="1277834" y="3049256"/>
                  <a:pt x="1244113" y="3043951"/>
                </a:cubicBezTo>
                <a:cubicBezTo>
                  <a:pt x="1250933" y="3059486"/>
                  <a:pt x="1256237" y="3071610"/>
                  <a:pt x="1261542" y="3083734"/>
                </a:cubicBezTo>
                <a:cubicBezTo>
                  <a:pt x="1260405" y="3084492"/>
                  <a:pt x="1259268" y="3085629"/>
                  <a:pt x="1258132" y="3086386"/>
                </a:cubicBezTo>
                <a:cubicBezTo>
                  <a:pt x="1247144" y="3072746"/>
                  <a:pt x="1236156" y="3058728"/>
                  <a:pt x="1225169" y="3045467"/>
                </a:cubicBezTo>
                <a:cubicBezTo>
                  <a:pt x="1219865" y="3039026"/>
                  <a:pt x="1215318" y="3031448"/>
                  <a:pt x="1208498" y="3028038"/>
                </a:cubicBezTo>
                <a:cubicBezTo>
                  <a:pt x="1182355" y="3014020"/>
                  <a:pt x="1155454" y="3001516"/>
                  <a:pt x="1125144" y="2986740"/>
                </a:cubicBezTo>
                <a:cubicBezTo>
                  <a:pt x="1139541" y="3053045"/>
                  <a:pt x="1168336" y="3106846"/>
                  <a:pt x="1211908" y="3153070"/>
                </a:cubicBezTo>
                <a:cubicBezTo>
                  <a:pt x="1189933" y="3147387"/>
                  <a:pt x="1176672" y="3129579"/>
                  <a:pt x="1157728" y="3112908"/>
                </a:cubicBezTo>
                <a:cubicBezTo>
                  <a:pt x="1163411" y="3162542"/>
                  <a:pt x="1181218" y="3204977"/>
                  <a:pt x="1196374" y="3248170"/>
                </a:cubicBezTo>
                <a:cubicBezTo>
                  <a:pt x="1175535" y="3226194"/>
                  <a:pt x="1166063" y="3197778"/>
                  <a:pt x="1155075" y="3170499"/>
                </a:cubicBezTo>
                <a:cubicBezTo>
                  <a:pt x="1153939" y="3170499"/>
                  <a:pt x="1152423" y="3170499"/>
                  <a:pt x="1151287" y="3170499"/>
                </a:cubicBezTo>
                <a:cubicBezTo>
                  <a:pt x="1149771" y="3189443"/>
                  <a:pt x="1147877" y="3208766"/>
                  <a:pt x="1145603" y="3231120"/>
                </a:cubicBezTo>
                <a:cubicBezTo>
                  <a:pt x="1137268" y="3210281"/>
                  <a:pt x="1136889" y="3192095"/>
                  <a:pt x="1136889" y="3172772"/>
                </a:cubicBezTo>
                <a:cubicBezTo>
                  <a:pt x="1137268" y="3142840"/>
                  <a:pt x="1136889" y="3112908"/>
                  <a:pt x="1133858" y="3083355"/>
                </a:cubicBezTo>
                <a:cubicBezTo>
                  <a:pt x="1128175" y="3027659"/>
                  <a:pt x="1098243" y="2986740"/>
                  <a:pt x="1052398" y="2956429"/>
                </a:cubicBezTo>
                <a:cubicBezTo>
                  <a:pt x="1022845" y="2936727"/>
                  <a:pt x="994050" y="2916268"/>
                  <a:pt x="964497" y="2896566"/>
                </a:cubicBezTo>
                <a:cubicBezTo>
                  <a:pt x="959192" y="2893156"/>
                  <a:pt x="952751" y="2890504"/>
                  <a:pt x="946310" y="2887093"/>
                </a:cubicBezTo>
                <a:cubicBezTo>
                  <a:pt x="942900" y="2914752"/>
                  <a:pt x="958056" y="2932181"/>
                  <a:pt x="992155" y="2937106"/>
                </a:cubicBezTo>
                <a:cubicBezTo>
                  <a:pt x="983441" y="2940895"/>
                  <a:pt x="978137" y="2943168"/>
                  <a:pt x="972453" y="2945442"/>
                </a:cubicBezTo>
                <a:cubicBezTo>
                  <a:pt x="996702" y="2968553"/>
                  <a:pt x="1007311" y="2998107"/>
                  <a:pt x="1012236" y="3032964"/>
                </a:cubicBezTo>
                <a:cubicBezTo>
                  <a:pt x="1000112" y="3013262"/>
                  <a:pt x="989503" y="2995075"/>
                  <a:pt x="977379" y="2975374"/>
                </a:cubicBezTo>
                <a:cubicBezTo>
                  <a:pt x="971696" y="2985224"/>
                  <a:pt x="967907" y="2992423"/>
                  <a:pt x="964118" y="2999243"/>
                </a:cubicBezTo>
                <a:cubicBezTo>
                  <a:pt x="965255" y="2969690"/>
                  <a:pt x="947068" y="2950367"/>
                  <a:pt x="932671" y="2928392"/>
                </a:cubicBezTo>
                <a:cubicBezTo>
                  <a:pt x="925472" y="2917025"/>
                  <a:pt x="921683" y="2902628"/>
                  <a:pt x="918652" y="2888988"/>
                </a:cubicBezTo>
                <a:cubicBezTo>
                  <a:pt x="917136" y="2881789"/>
                  <a:pt x="915621" y="2878000"/>
                  <a:pt x="908801" y="2876864"/>
                </a:cubicBezTo>
                <a:cubicBezTo>
                  <a:pt x="895540" y="2874590"/>
                  <a:pt x="882658" y="2871559"/>
                  <a:pt x="869397" y="2869286"/>
                </a:cubicBezTo>
                <a:cubicBezTo>
                  <a:pt x="840981" y="2864360"/>
                  <a:pt x="812943" y="2859056"/>
                  <a:pt x="786043" y="2854131"/>
                </a:cubicBezTo>
                <a:cubicBezTo>
                  <a:pt x="786043" y="2854131"/>
                  <a:pt x="788316" y="2857162"/>
                  <a:pt x="790210" y="2860572"/>
                </a:cubicBezTo>
                <a:cubicBezTo>
                  <a:pt x="811807" y="2895808"/>
                  <a:pt x="835298" y="2930286"/>
                  <a:pt x="853863" y="2967038"/>
                </a:cubicBezTo>
                <a:cubicBezTo>
                  <a:pt x="884174" y="3028038"/>
                  <a:pt x="931913" y="3061759"/>
                  <a:pt x="998596" y="3070473"/>
                </a:cubicBezTo>
                <a:cubicBezTo>
                  <a:pt x="1008447" y="3071610"/>
                  <a:pt x="1017919" y="3072746"/>
                  <a:pt x="1028149" y="3076157"/>
                </a:cubicBezTo>
                <a:cubicBezTo>
                  <a:pt x="1023224" y="3077672"/>
                  <a:pt x="1018677" y="3079188"/>
                  <a:pt x="1013752" y="3080324"/>
                </a:cubicBezTo>
                <a:cubicBezTo>
                  <a:pt x="1008826" y="3081461"/>
                  <a:pt x="1003522" y="3082219"/>
                  <a:pt x="994808" y="3083734"/>
                </a:cubicBezTo>
                <a:cubicBezTo>
                  <a:pt x="1011100" y="3100784"/>
                  <a:pt x="1030802" y="3101921"/>
                  <a:pt x="1048988" y="3107604"/>
                </a:cubicBezTo>
                <a:cubicBezTo>
                  <a:pt x="1020951" y="3115181"/>
                  <a:pt x="998218" y="3106088"/>
                  <a:pt x="976242" y="3089796"/>
                </a:cubicBezTo>
                <a:cubicBezTo>
                  <a:pt x="958814" y="3076535"/>
                  <a:pt x="935702" y="3070473"/>
                  <a:pt x="914863" y="3061380"/>
                </a:cubicBezTo>
                <a:cubicBezTo>
                  <a:pt x="913726" y="3062896"/>
                  <a:pt x="912211" y="3064790"/>
                  <a:pt x="911074" y="3066306"/>
                </a:cubicBezTo>
                <a:cubicBezTo>
                  <a:pt x="919789" y="3078809"/>
                  <a:pt x="926608" y="3093206"/>
                  <a:pt x="937596" y="3103436"/>
                </a:cubicBezTo>
                <a:cubicBezTo>
                  <a:pt x="971696" y="3134883"/>
                  <a:pt x="1006932" y="3165194"/>
                  <a:pt x="1042547" y="3195126"/>
                </a:cubicBezTo>
                <a:cubicBezTo>
                  <a:pt x="1059976" y="3209524"/>
                  <a:pt x="1078920" y="3221648"/>
                  <a:pt x="1096348" y="3236803"/>
                </a:cubicBezTo>
                <a:cubicBezTo>
                  <a:pt x="1088392" y="3233772"/>
                  <a:pt x="1080435" y="3230741"/>
                  <a:pt x="1068690" y="3226573"/>
                </a:cubicBezTo>
                <a:cubicBezTo>
                  <a:pt x="1095591" y="3261810"/>
                  <a:pt x="1119839" y="3294015"/>
                  <a:pt x="1125144" y="3336071"/>
                </a:cubicBezTo>
                <a:cubicBezTo>
                  <a:pt x="1111883" y="3315990"/>
                  <a:pt x="1098243" y="3296288"/>
                  <a:pt x="1084982" y="3276207"/>
                </a:cubicBezTo>
                <a:cubicBezTo>
                  <a:pt x="1083466" y="3276586"/>
                  <a:pt x="1081951" y="3276965"/>
                  <a:pt x="1080435" y="3277344"/>
                </a:cubicBezTo>
                <a:cubicBezTo>
                  <a:pt x="1081193" y="3292499"/>
                  <a:pt x="1082330" y="3307276"/>
                  <a:pt x="1083087" y="3322052"/>
                </a:cubicBezTo>
                <a:cubicBezTo>
                  <a:pt x="1081951" y="3322431"/>
                  <a:pt x="1080435" y="3323189"/>
                  <a:pt x="1079299" y="3323568"/>
                </a:cubicBezTo>
                <a:cubicBezTo>
                  <a:pt x="1070584" y="3262567"/>
                  <a:pt x="1046715" y="3211797"/>
                  <a:pt x="987230" y="3181107"/>
                </a:cubicBezTo>
                <a:cubicBezTo>
                  <a:pt x="988745" y="3211797"/>
                  <a:pt x="984199" y="3240971"/>
                  <a:pt x="1004280" y="3265977"/>
                </a:cubicBezTo>
                <a:cubicBezTo>
                  <a:pt x="1012994" y="3276965"/>
                  <a:pt x="1019435" y="3290226"/>
                  <a:pt x="1024360" y="3303866"/>
                </a:cubicBezTo>
                <a:cubicBezTo>
                  <a:pt x="1017541" y="3297425"/>
                  <a:pt x="1010342" y="3290984"/>
                  <a:pt x="1003143" y="3284543"/>
                </a:cubicBezTo>
                <a:cubicBezTo>
                  <a:pt x="1010721" y="3328872"/>
                  <a:pt x="1028528" y="3370928"/>
                  <a:pt x="1023603" y="3416394"/>
                </a:cubicBezTo>
                <a:cubicBezTo>
                  <a:pt x="1014888" y="3387220"/>
                  <a:pt x="1006174" y="3357667"/>
                  <a:pt x="997460" y="3328493"/>
                </a:cubicBezTo>
                <a:cubicBezTo>
                  <a:pt x="994808" y="3328493"/>
                  <a:pt x="992534" y="3328872"/>
                  <a:pt x="989882" y="3328872"/>
                </a:cubicBezTo>
                <a:cubicBezTo>
                  <a:pt x="986851" y="3347058"/>
                  <a:pt x="983820" y="3365245"/>
                  <a:pt x="980789" y="3384189"/>
                </a:cubicBezTo>
                <a:cubicBezTo>
                  <a:pt x="973590" y="3362972"/>
                  <a:pt x="974348" y="3341754"/>
                  <a:pt x="978137" y="3320158"/>
                </a:cubicBezTo>
                <a:cubicBezTo>
                  <a:pt x="987988" y="3267493"/>
                  <a:pt x="974348" y="3217859"/>
                  <a:pt x="960708" y="3167846"/>
                </a:cubicBezTo>
                <a:cubicBezTo>
                  <a:pt x="959950" y="3165573"/>
                  <a:pt x="957677" y="3163300"/>
                  <a:pt x="956161" y="3161027"/>
                </a:cubicBezTo>
                <a:cubicBezTo>
                  <a:pt x="922820" y="3115561"/>
                  <a:pt x="889099" y="3069715"/>
                  <a:pt x="855757" y="3024249"/>
                </a:cubicBezTo>
                <a:cubicBezTo>
                  <a:pt x="854999" y="3022734"/>
                  <a:pt x="853484" y="3021597"/>
                  <a:pt x="851211" y="3018945"/>
                </a:cubicBezTo>
                <a:cubicBezTo>
                  <a:pt x="847422" y="3061001"/>
                  <a:pt x="852726" y="3100026"/>
                  <a:pt x="867882" y="3137915"/>
                </a:cubicBezTo>
                <a:cubicBezTo>
                  <a:pt x="866745" y="3138294"/>
                  <a:pt x="865987" y="3138672"/>
                  <a:pt x="864850" y="3139051"/>
                </a:cubicBezTo>
                <a:cubicBezTo>
                  <a:pt x="858788" y="3127685"/>
                  <a:pt x="852347" y="3116697"/>
                  <a:pt x="845527" y="3104194"/>
                </a:cubicBezTo>
                <a:cubicBezTo>
                  <a:pt x="841739" y="3111014"/>
                  <a:pt x="838329" y="3117076"/>
                  <a:pt x="835298" y="3122001"/>
                </a:cubicBezTo>
                <a:cubicBezTo>
                  <a:pt x="833782" y="3085250"/>
                  <a:pt x="831130" y="3048119"/>
                  <a:pt x="830751" y="3010988"/>
                </a:cubicBezTo>
                <a:cubicBezTo>
                  <a:pt x="829993" y="2954156"/>
                  <a:pt x="793620" y="2918162"/>
                  <a:pt x="756490" y="2882926"/>
                </a:cubicBezTo>
                <a:cubicBezTo>
                  <a:pt x="753459" y="2879895"/>
                  <a:pt x="748533" y="2879137"/>
                  <a:pt x="743229" y="2876485"/>
                </a:cubicBezTo>
                <a:cubicBezTo>
                  <a:pt x="737924" y="2917404"/>
                  <a:pt x="739819" y="2956808"/>
                  <a:pt x="746260" y="2995833"/>
                </a:cubicBezTo>
                <a:cubicBezTo>
                  <a:pt x="755353" y="3052287"/>
                  <a:pt x="779602" y="3100784"/>
                  <a:pt x="824689" y="3137536"/>
                </a:cubicBezTo>
                <a:cubicBezTo>
                  <a:pt x="832266" y="3143977"/>
                  <a:pt x="839086" y="3151554"/>
                  <a:pt x="846664" y="3158374"/>
                </a:cubicBezTo>
                <a:cubicBezTo>
                  <a:pt x="898192" y="3204598"/>
                  <a:pt x="921304" y="3263325"/>
                  <a:pt x="924714" y="3331145"/>
                </a:cubicBezTo>
                <a:cubicBezTo>
                  <a:pt x="925472" y="3344406"/>
                  <a:pt x="926608" y="3357667"/>
                  <a:pt x="928882" y="3370928"/>
                </a:cubicBezTo>
                <a:cubicBezTo>
                  <a:pt x="931534" y="3386841"/>
                  <a:pt x="936838" y="3401996"/>
                  <a:pt x="951236" y="3412226"/>
                </a:cubicBezTo>
                <a:cubicBezTo>
                  <a:pt x="950857" y="3413363"/>
                  <a:pt x="950099" y="3414500"/>
                  <a:pt x="949342" y="3415636"/>
                </a:cubicBezTo>
                <a:cubicBezTo>
                  <a:pt x="941006" y="3411847"/>
                  <a:pt x="932292" y="3408059"/>
                  <a:pt x="922062" y="3403512"/>
                </a:cubicBezTo>
                <a:cubicBezTo>
                  <a:pt x="922820" y="3416773"/>
                  <a:pt x="923199" y="3430034"/>
                  <a:pt x="923956" y="3444052"/>
                </a:cubicBezTo>
                <a:cubicBezTo>
                  <a:pt x="912211" y="3434959"/>
                  <a:pt x="911074" y="3422835"/>
                  <a:pt x="911074" y="3410332"/>
                </a:cubicBezTo>
                <a:cubicBezTo>
                  <a:pt x="911074" y="3383810"/>
                  <a:pt x="912211" y="3356909"/>
                  <a:pt x="910695" y="3330387"/>
                </a:cubicBezTo>
                <a:cubicBezTo>
                  <a:pt x="908801" y="3295909"/>
                  <a:pt x="903497" y="3261431"/>
                  <a:pt x="885689" y="3230741"/>
                </a:cubicBezTo>
                <a:cubicBezTo>
                  <a:pt x="878111" y="3217480"/>
                  <a:pt x="869397" y="3204219"/>
                  <a:pt x="853105" y="3195505"/>
                </a:cubicBezTo>
                <a:cubicBezTo>
                  <a:pt x="853105" y="3205735"/>
                  <a:pt x="853105" y="3213691"/>
                  <a:pt x="853105" y="3221648"/>
                </a:cubicBezTo>
                <a:cubicBezTo>
                  <a:pt x="851968" y="3222027"/>
                  <a:pt x="851211" y="3222406"/>
                  <a:pt x="850074" y="3222785"/>
                </a:cubicBezTo>
                <a:cubicBezTo>
                  <a:pt x="847043" y="3214449"/>
                  <a:pt x="844012" y="3206114"/>
                  <a:pt x="840981" y="3197778"/>
                </a:cubicBezTo>
                <a:cubicBezTo>
                  <a:pt x="839465" y="3193232"/>
                  <a:pt x="840223" y="3187927"/>
                  <a:pt x="837571" y="3184517"/>
                </a:cubicBezTo>
                <a:cubicBezTo>
                  <a:pt x="814080" y="3151933"/>
                  <a:pt x="787179" y="3122380"/>
                  <a:pt x="756869" y="3096237"/>
                </a:cubicBezTo>
                <a:cubicBezTo>
                  <a:pt x="755353" y="3096237"/>
                  <a:pt x="753459" y="3096616"/>
                  <a:pt x="751943" y="3096995"/>
                </a:cubicBezTo>
                <a:cubicBezTo>
                  <a:pt x="751943" y="3117834"/>
                  <a:pt x="751564" y="3138294"/>
                  <a:pt x="752322" y="3159132"/>
                </a:cubicBezTo>
                <a:cubicBezTo>
                  <a:pt x="752322" y="3163300"/>
                  <a:pt x="756869" y="3167846"/>
                  <a:pt x="760657" y="3170877"/>
                </a:cubicBezTo>
                <a:cubicBezTo>
                  <a:pt x="789453" y="3195884"/>
                  <a:pt x="817869" y="3221648"/>
                  <a:pt x="852726" y="3238698"/>
                </a:cubicBezTo>
                <a:cubicBezTo>
                  <a:pt x="864093" y="3244381"/>
                  <a:pt x="873565" y="3253853"/>
                  <a:pt x="882279" y="3264083"/>
                </a:cubicBezTo>
                <a:cubicBezTo>
                  <a:pt x="869776" y="3260294"/>
                  <a:pt x="856894" y="3256126"/>
                  <a:pt x="844391" y="3251959"/>
                </a:cubicBezTo>
                <a:cubicBezTo>
                  <a:pt x="845906" y="3285300"/>
                  <a:pt x="847422" y="3316748"/>
                  <a:pt x="848937" y="3348195"/>
                </a:cubicBezTo>
                <a:cubicBezTo>
                  <a:pt x="847801" y="3348195"/>
                  <a:pt x="846285" y="3348574"/>
                  <a:pt x="844770" y="3348574"/>
                </a:cubicBezTo>
                <a:cubicBezTo>
                  <a:pt x="842875" y="3315990"/>
                  <a:pt x="842496" y="3283406"/>
                  <a:pt x="823931" y="3254611"/>
                </a:cubicBezTo>
                <a:cubicBezTo>
                  <a:pt x="804987" y="3226194"/>
                  <a:pt x="778844" y="3206493"/>
                  <a:pt x="744744" y="3191716"/>
                </a:cubicBezTo>
                <a:cubicBezTo>
                  <a:pt x="742850" y="3214070"/>
                  <a:pt x="740577" y="3234530"/>
                  <a:pt x="739440" y="3255368"/>
                </a:cubicBezTo>
                <a:cubicBezTo>
                  <a:pt x="739440" y="3258778"/>
                  <a:pt x="743987" y="3262946"/>
                  <a:pt x="746639" y="3266356"/>
                </a:cubicBezTo>
                <a:cubicBezTo>
                  <a:pt x="758763" y="3281512"/>
                  <a:pt x="771266" y="3296288"/>
                  <a:pt x="782633" y="3311822"/>
                </a:cubicBezTo>
                <a:cubicBezTo>
                  <a:pt x="788316" y="3319400"/>
                  <a:pt x="790968" y="3328872"/>
                  <a:pt x="792105" y="3339102"/>
                </a:cubicBezTo>
                <a:cubicBezTo>
                  <a:pt x="784148" y="3330009"/>
                  <a:pt x="776949" y="3320158"/>
                  <a:pt x="768614" y="3311822"/>
                </a:cubicBezTo>
                <a:cubicBezTo>
                  <a:pt x="759900" y="3303108"/>
                  <a:pt x="750049" y="3295909"/>
                  <a:pt x="737924" y="3285300"/>
                </a:cubicBezTo>
                <a:cubicBezTo>
                  <a:pt x="735651" y="3309170"/>
                  <a:pt x="733378" y="3329630"/>
                  <a:pt x="732620" y="3350089"/>
                </a:cubicBezTo>
                <a:cubicBezTo>
                  <a:pt x="732620" y="3353499"/>
                  <a:pt x="737924" y="3359183"/>
                  <a:pt x="741713" y="3360698"/>
                </a:cubicBezTo>
                <a:cubicBezTo>
                  <a:pt x="766341" y="3369413"/>
                  <a:pt x="788316" y="3382673"/>
                  <a:pt x="810670" y="3401996"/>
                </a:cubicBezTo>
                <a:cubicBezTo>
                  <a:pt x="802714" y="3400860"/>
                  <a:pt x="798546" y="3400481"/>
                  <a:pt x="790210" y="3399344"/>
                </a:cubicBezTo>
                <a:cubicBezTo>
                  <a:pt x="799304" y="3411847"/>
                  <a:pt x="807260" y="3422835"/>
                  <a:pt x="814838" y="3433444"/>
                </a:cubicBezTo>
                <a:cubicBezTo>
                  <a:pt x="814459" y="3434202"/>
                  <a:pt x="813701" y="3434959"/>
                  <a:pt x="813322" y="3435717"/>
                </a:cubicBezTo>
                <a:cubicBezTo>
                  <a:pt x="804987" y="3428140"/>
                  <a:pt x="796651" y="3420941"/>
                  <a:pt x="788316" y="3413742"/>
                </a:cubicBezTo>
                <a:cubicBezTo>
                  <a:pt x="779223" y="3405785"/>
                  <a:pt x="770508" y="3396692"/>
                  <a:pt x="759900" y="3390251"/>
                </a:cubicBezTo>
                <a:cubicBezTo>
                  <a:pt x="750806" y="3384947"/>
                  <a:pt x="737546" y="3380400"/>
                  <a:pt x="729589" y="3390630"/>
                </a:cubicBezTo>
                <a:cubicBezTo>
                  <a:pt x="721632" y="3400860"/>
                  <a:pt x="724285" y="3415257"/>
                  <a:pt x="732999" y="3423972"/>
                </a:cubicBezTo>
                <a:cubicBezTo>
                  <a:pt x="745881" y="3437233"/>
                  <a:pt x="761036" y="3448599"/>
                  <a:pt x="775813" y="3460345"/>
                </a:cubicBezTo>
                <a:cubicBezTo>
                  <a:pt x="783769" y="3466785"/>
                  <a:pt x="792105" y="3472090"/>
                  <a:pt x="798925" y="3480804"/>
                </a:cubicBezTo>
                <a:cubicBezTo>
                  <a:pt x="794378" y="3478531"/>
                  <a:pt x="789831" y="3476258"/>
                  <a:pt x="782633" y="3472469"/>
                </a:cubicBezTo>
                <a:cubicBezTo>
                  <a:pt x="784906" y="3481183"/>
                  <a:pt x="786422" y="3487624"/>
                  <a:pt x="788695" y="3497096"/>
                </a:cubicBezTo>
                <a:cubicBezTo>
                  <a:pt x="773918" y="3476637"/>
                  <a:pt x="759521" y="3459587"/>
                  <a:pt x="739440" y="3448978"/>
                </a:cubicBezTo>
                <a:cubicBezTo>
                  <a:pt x="737924" y="3449736"/>
                  <a:pt x="736409" y="3450494"/>
                  <a:pt x="734893" y="3451251"/>
                </a:cubicBezTo>
                <a:cubicBezTo>
                  <a:pt x="739440" y="3467543"/>
                  <a:pt x="744365" y="3484214"/>
                  <a:pt x="748912" y="3500506"/>
                </a:cubicBezTo>
                <a:cubicBezTo>
                  <a:pt x="745881" y="3498233"/>
                  <a:pt x="741713" y="3494823"/>
                  <a:pt x="736788" y="3491034"/>
                </a:cubicBezTo>
                <a:cubicBezTo>
                  <a:pt x="731862" y="3502779"/>
                  <a:pt x="726937" y="3514146"/>
                  <a:pt x="722390" y="3525891"/>
                </a:cubicBezTo>
                <a:cubicBezTo>
                  <a:pt x="721632" y="3525891"/>
                  <a:pt x="720875" y="3525512"/>
                  <a:pt x="720117" y="3525512"/>
                </a:cubicBezTo>
                <a:cubicBezTo>
                  <a:pt x="720875" y="3519072"/>
                  <a:pt x="722011" y="3512252"/>
                  <a:pt x="723148" y="3505432"/>
                </a:cubicBezTo>
                <a:cubicBezTo>
                  <a:pt x="727695" y="3477015"/>
                  <a:pt x="723906" y="3449736"/>
                  <a:pt x="713676" y="3422835"/>
                </a:cubicBezTo>
                <a:cubicBezTo>
                  <a:pt x="712160" y="3419046"/>
                  <a:pt x="708372" y="3416394"/>
                  <a:pt x="705719" y="3412984"/>
                </a:cubicBezTo>
                <a:cubicBezTo>
                  <a:pt x="702309" y="3416773"/>
                  <a:pt x="696626" y="3420183"/>
                  <a:pt x="695489" y="3424729"/>
                </a:cubicBezTo>
                <a:cubicBezTo>
                  <a:pt x="693595" y="3431171"/>
                  <a:pt x="695111" y="3438369"/>
                  <a:pt x="695111" y="3446326"/>
                </a:cubicBezTo>
                <a:cubicBezTo>
                  <a:pt x="692079" y="3443295"/>
                  <a:pt x="688291" y="3439885"/>
                  <a:pt x="682986" y="3434959"/>
                </a:cubicBezTo>
                <a:cubicBezTo>
                  <a:pt x="677682" y="3445568"/>
                  <a:pt x="671999" y="3455798"/>
                  <a:pt x="666694" y="3466028"/>
                </a:cubicBezTo>
                <a:cubicBezTo>
                  <a:pt x="665936" y="3466028"/>
                  <a:pt x="664800" y="3466028"/>
                  <a:pt x="664042" y="3466028"/>
                </a:cubicBezTo>
                <a:cubicBezTo>
                  <a:pt x="664421" y="3456935"/>
                  <a:pt x="664800" y="3447841"/>
                  <a:pt x="665936" y="3439127"/>
                </a:cubicBezTo>
                <a:cubicBezTo>
                  <a:pt x="668968" y="3418667"/>
                  <a:pt x="674651" y="3398208"/>
                  <a:pt x="675030" y="3377748"/>
                </a:cubicBezTo>
                <a:cubicBezTo>
                  <a:pt x="675409" y="3361835"/>
                  <a:pt x="669346" y="3345922"/>
                  <a:pt x="666315" y="3330009"/>
                </a:cubicBezTo>
                <a:cubicBezTo>
                  <a:pt x="663663" y="3329630"/>
                  <a:pt x="661390" y="3329251"/>
                  <a:pt x="658738" y="3328872"/>
                </a:cubicBezTo>
                <a:cubicBezTo>
                  <a:pt x="653433" y="3339102"/>
                  <a:pt x="648129" y="3349711"/>
                  <a:pt x="642825" y="3359940"/>
                </a:cubicBezTo>
                <a:cubicBezTo>
                  <a:pt x="641688" y="3356152"/>
                  <a:pt x="640551" y="3351226"/>
                  <a:pt x="638278" y="3344027"/>
                </a:cubicBezTo>
                <a:cubicBezTo>
                  <a:pt x="631837" y="3351226"/>
                  <a:pt x="626912" y="3356530"/>
                  <a:pt x="621986" y="3361835"/>
                </a:cubicBezTo>
                <a:cubicBezTo>
                  <a:pt x="622365" y="3349332"/>
                  <a:pt x="627290" y="3339102"/>
                  <a:pt x="644340" y="3323568"/>
                </a:cubicBezTo>
                <a:cubicBezTo>
                  <a:pt x="654191" y="3314474"/>
                  <a:pt x="655707" y="3306897"/>
                  <a:pt x="650402" y="3294015"/>
                </a:cubicBezTo>
                <a:cubicBezTo>
                  <a:pt x="629185" y="3241729"/>
                  <a:pt x="615545" y="3187548"/>
                  <a:pt x="608346" y="3131473"/>
                </a:cubicBezTo>
                <a:cubicBezTo>
                  <a:pt x="607588" y="3126548"/>
                  <a:pt x="606452" y="3121623"/>
                  <a:pt x="602663" y="3116697"/>
                </a:cubicBezTo>
                <a:cubicBezTo>
                  <a:pt x="601526" y="3149281"/>
                  <a:pt x="600011" y="3181486"/>
                  <a:pt x="599632" y="3214070"/>
                </a:cubicBezTo>
                <a:cubicBezTo>
                  <a:pt x="599253" y="3246654"/>
                  <a:pt x="598874" y="3279617"/>
                  <a:pt x="600769" y="3312201"/>
                </a:cubicBezTo>
                <a:cubicBezTo>
                  <a:pt x="602284" y="3345164"/>
                  <a:pt x="605694" y="3378506"/>
                  <a:pt x="610620" y="3411090"/>
                </a:cubicBezTo>
                <a:cubicBezTo>
                  <a:pt x="615545" y="3442916"/>
                  <a:pt x="623880" y="3474363"/>
                  <a:pt x="630700" y="3506189"/>
                </a:cubicBezTo>
                <a:cubicBezTo>
                  <a:pt x="629564" y="3506189"/>
                  <a:pt x="628048" y="3506568"/>
                  <a:pt x="626912" y="3506947"/>
                </a:cubicBezTo>
                <a:cubicBezTo>
                  <a:pt x="619713" y="3488003"/>
                  <a:pt x="612514" y="3469438"/>
                  <a:pt x="605315" y="3450494"/>
                </a:cubicBezTo>
                <a:cubicBezTo>
                  <a:pt x="603421" y="3450115"/>
                  <a:pt x="601526" y="3450115"/>
                  <a:pt x="599632" y="3450115"/>
                </a:cubicBezTo>
                <a:cubicBezTo>
                  <a:pt x="593949" y="3458450"/>
                  <a:pt x="588265" y="3466785"/>
                  <a:pt x="582582" y="3475121"/>
                </a:cubicBezTo>
                <a:cubicBezTo>
                  <a:pt x="581824" y="3474742"/>
                  <a:pt x="580688" y="3474742"/>
                  <a:pt x="579930" y="3474363"/>
                </a:cubicBezTo>
                <a:cubicBezTo>
                  <a:pt x="583719" y="3462997"/>
                  <a:pt x="588265" y="3451630"/>
                  <a:pt x="591675" y="3440264"/>
                </a:cubicBezTo>
                <a:cubicBezTo>
                  <a:pt x="593949" y="3433065"/>
                  <a:pt x="596222" y="3425487"/>
                  <a:pt x="595464" y="3418288"/>
                </a:cubicBezTo>
                <a:cubicBezTo>
                  <a:pt x="590918" y="3383431"/>
                  <a:pt x="585992" y="3348195"/>
                  <a:pt x="580688" y="3311443"/>
                </a:cubicBezTo>
                <a:cubicBezTo>
                  <a:pt x="565153" y="3328114"/>
                  <a:pt x="559091" y="3350847"/>
                  <a:pt x="545452" y="3369034"/>
                </a:cubicBezTo>
                <a:cubicBezTo>
                  <a:pt x="546209" y="3361835"/>
                  <a:pt x="546588" y="3355015"/>
                  <a:pt x="547725" y="3345164"/>
                </a:cubicBezTo>
                <a:cubicBezTo>
                  <a:pt x="534464" y="3352363"/>
                  <a:pt x="523097" y="3358425"/>
                  <a:pt x="509836" y="3365245"/>
                </a:cubicBezTo>
                <a:cubicBezTo>
                  <a:pt x="524613" y="3348953"/>
                  <a:pt x="537874" y="3334555"/>
                  <a:pt x="551135" y="3320158"/>
                </a:cubicBezTo>
                <a:cubicBezTo>
                  <a:pt x="575004" y="3294393"/>
                  <a:pt x="586371" y="3265220"/>
                  <a:pt x="584476" y="3229604"/>
                </a:cubicBezTo>
                <a:cubicBezTo>
                  <a:pt x="582582" y="3192474"/>
                  <a:pt x="582961" y="3154964"/>
                  <a:pt x="583340" y="3117834"/>
                </a:cubicBezTo>
                <a:cubicBezTo>
                  <a:pt x="583719" y="3097374"/>
                  <a:pt x="586750" y="3076535"/>
                  <a:pt x="588644" y="3053045"/>
                </a:cubicBezTo>
                <a:cubicBezTo>
                  <a:pt x="583719" y="3057970"/>
                  <a:pt x="579930" y="3061380"/>
                  <a:pt x="576520" y="3065169"/>
                </a:cubicBezTo>
                <a:cubicBezTo>
                  <a:pt x="556060" y="3089796"/>
                  <a:pt x="535979" y="3115181"/>
                  <a:pt x="514762" y="3139430"/>
                </a:cubicBezTo>
                <a:cubicBezTo>
                  <a:pt x="494681" y="3162542"/>
                  <a:pt x="487861" y="3189443"/>
                  <a:pt x="487482" y="3218617"/>
                </a:cubicBezTo>
                <a:cubicBezTo>
                  <a:pt x="487103" y="3235666"/>
                  <a:pt x="487482" y="3252716"/>
                  <a:pt x="488619" y="3269766"/>
                </a:cubicBezTo>
                <a:cubicBezTo>
                  <a:pt x="491271" y="3301592"/>
                  <a:pt x="487482" y="3332282"/>
                  <a:pt x="478010" y="3362592"/>
                </a:cubicBezTo>
                <a:cubicBezTo>
                  <a:pt x="470054" y="3387599"/>
                  <a:pt x="463991" y="3412984"/>
                  <a:pt x="456793" y="3438748"/>
                </a:cubicBezTo>
                <a:cubicBezTo>
                  <a:pt x="448836" y="3406164"/>
                  <a:pt x="468159" y="3376232"/>
                  <a:pt x="468159" y="3340617"/>
                </a:cubicBezTo>
                <a:cubicBezTo>
                  <a:pt x="444668" y="3373580"/>
                  <a:pt x="423830" y="3403512"/>
                  <a:pt x="402612" y="3433444"/>
                </a:cubicBezTo>
                <a:cubicBezTo>
                  <a:pt x="401855" y="3433065"/>
                  <a:pt x="401476" y="3433065"/>
                  <a:pt x="400718" y="3432686"/>
                </a:cubicBezTo>
                <a:cubicBezTo>
                  <a:pt x="406401" y="3419804"/>
                  <a:pt x="412463" y="3406922"/>
                  <a:pt x="418904" y="3392524"/>
                </a:cubicBezTo>
                <a:cubicBezTo>
                  <a:pt x="410190" y="3395555"/>
                  <a:pt x="403370" y="3398208"/>
                  <a:pt x="396171" y="3400860"/>
                </a:cubicBezTo>
                <a:cubicBezTo>
                  <a:pt x="455656" y="3363350"/>
                  <a:pt x="471948" y="3307654"/>
                  <a:pt x="467023" y="3237940"/>
                </a:cubicBezTo>
                <a:cubicBezTo>
                  <a:pt x="461718" y="3244002"/>
                  <a:pt x="457929" y="3247791"/>
                  <a:pt x="454519" y="3251959"/>
                </a:cubicBezTo>
                <a:cubicBezTo>
                  <a:pt x="451109" y="3256126"/>
                  <a:pt x="447699" y="3260294"/>
                  <a:pt x="444290" y="3264462"/>
                </a:cubicBezTo>
                <a:cubicBezTo>
                  <a:pt x="442774" y="3263704"/>
                  <a:pt x="441258" y="3262946"/>
                  <a:pt x="439743" y="3262188"/>
                </a:cubicBezTo>
                <a:cubicBezTo>
                  <a:pt x="449594" y="3240592"/>
                  <a:pt x="459445" y="3219375"/>
                  <a:pt x="469296" y="3197778"/>
                </a:cubicBezTo>
                <a:cubicBezTo>
                  <a:pt x="467780" y="3196263"/>
                  <a:pt x="466644" y="3194747"/>
                  <a:pt x="465128" y="3193232"/>
                </a:cubicBezTo>
                <a:cubicBezTo>
                  <a:pt x="455656" y="3197399"/>
                  <a:pt x="443911" y="3199673"/>
                  <a:pt x="437091" y="3206493"/>
                </a:cubicBezTo>
                <a:cubicBezTo>
                  <a:pt x="425345" y="3218238"/>
                  <a:pt x="414358" y="3232257"/>
                  <a:pt x="407159" y="3247033"/>
                </a:cubicBezTo>
                <a:cubicBezTo>
                  <a:pt x="397687" y="3266356"/>
                  <a:pt x="392382" y="3287574"/>
                  <a:pt x="384426" y="3307654"/>
                </a:cubicBezTo>
                <a:cubicBezTo>
                  <a:pt x="375333" y="3330766"/>
                  <a:pt x="365482" y="3353878"/>
                  <a:pt x="353357" y="3376611"/>
                </a:cubicBezTo>
                <a:cubicBezTo>
                  <a:pt x="353736" y="3371686"/>
                  <a:pt x="354115" y="3366760"/>
                  <a:pt x="354873" y="3359561"/>
                </a:cubicBezTo>
                <a:cubicBezTo>
                  <a:pt x="346916" y="3364487"/>
                  <a:pt x="340475" y="3368655"/>
                  <a:pt x="332519" y="3373580"/>
                </a:cubicBezTo>
                <a:cubicBezTo>
                  <a:pt x="344643" y="3356909"/>
                  <a:pt x="357146" y="3342891"/>
                  <a:pt x="365861" y="3326599"/>
                </a:cubicBezTo>
                <a:cubicBezTo>
                  <a:pt x="374954" y="3310307"/>
                  <a:pt x="380258" y="3292120"/>
                  <a:pt x="387078" y="3274692"/>
                </a:cubicBezTo>
                <a:cubicBezTo>
                  <a:pt x="385563" y="3273555"/>
                  <a:pt x="384426" y="3272797"/>
                  <a:pt x="382910" y="3271660"/>
                </a:cubicBezTo>
                <a:cubicBezTo>
                  <a:pt x="367755" y="3284543"/>
                  <a:pt x="352221" y="3297046"/>
                  <a:pt x="337065" y="3309928"/>
                </a:cubicBezTo>
                <a:cubicBezTo>
                  <a:pt x="336308" y="3309549"/>
                  <a:pt x="335171" y="3308791"/>
                  <a:pt x="334413" y="3308033"/>
                </a:cubicBezTo>
                <a:cubicBezTo>
                  <a:pt x="351084" y="3287574"/>
                  <a:pt x="367755" y="3266735"/>
                  <a:pt x="386320" y="3243623"/>
                </a:cubicBezTo>
                <a:cubicBezTo>
                  <a:pt x="351463" y="3249306"/>
                  <a:pt x="321531" y="3258778"/>
                  <a:pt x="295388" y="3277723"/>
                </a:cubicBezTo>
                <a:cubicBezTo>
                  <a:pt x="290084" y="3281512"/>
                  <a:pt x="288568" y="3290984"/>
                  <a:pt x="285916" y="3298182"/>
                </a:cubicBezTo>
                <a:cubicBezTo>
                  <a:pt x="284401" y="3302729"/>
                  <a:pt x="284401" y="3307654"/>
                  <a:pt x="280991" y="3312580"/>
                </a:cubicBezTo>
                <a:cubicBezTo>
                  <a:pt x="278717" y="3305002"/>
                  <a:pt x="276065" y="3297046"/>
                  <a:pt x="273034" y="3287574"/>
                </a:cubicBezTo>
                <a:cubicBezTo>
                  <a:pt x="263562" y="3293636"/>
                  <a:pt x="254469" y="3299319"/>
                  <a:pt x="245754" y="3304623"/>
                </a:cubicBezTo>
                <a:cubicBezTo>
                  <a:pt x="280612" y="3261810"/>
                  <a:pt x="327972" y="3238698"/>
                  <a:pt x="382531" y="3221648"/>
                </a:cubicBezTo>
                <a:cubicBezTo>
                  <a:pt x="359041" y="3206493"/>
                  <a:pt x="335550" y="3208766"/>
                  <a:pt x="312059" y="3205356"/>
                </a:cubicBezTo>
                <a:cubicBezTo>
                  <a:pt x="318500" y="3203840"/>
                  <a:pt x="325320" y="3201188"/>
                  <a:pt x="331761" y="3200809"/>
                </a:cubicBezTo>
                <a:cubicBezTo>
                  <a:pt x="345022" y="3200430"/>
                  <a:pt x="358662" y="3199294"/>
                  <a:pt x="371544" y="3201567"/>
                </a:cubicBezTo>
                <a:cubicBezTo>
                  <a:pt x="387457" y="3204219"/>
                  <a:pt x="401476" y="3202325"/>
                  <a:pt x="414737" y="3193232"/>
                </a:cubicBezTo>
                <a:cubicBezTo>
                  <a:pt x="435575" y="3178455"/>
                  <a:pt x="456793" y="3164058"/>
                  <a:pt x="477252" y="3148523"/>
                </a:cubicBezTo>
                <a:cubicBezTo>
                  <a:pt x="482557" y="3144356"/>
                  <a:pt x="485967" y="3137157"/>
                  <a:pt x="490513" y="3131095"/>
                </a:cubicBezTo>
                <a:cubicBezTo>
                  <a:pt x="457550" y="3131095"/>
                  <a:pt x="426103" y="3131095"/>
                  <a:pt x="394656" y="3131095"/>
                </a:cubicBezTo>
                <a:cubicBezTo>
                  <a:pt x="394656" y="3130337"/>
                  <a:pt x="394656" y="3129958"/>
                  <a:pt x="394656" y="3129200"/>
                </a:cubicBezTo>
                <a:cubicBezTo>
                  <a:pt x="417768" y="3125790"/>
                  <a:pt x="440880" y="3122380"/>
                  <a:pt x="467780" y="3118213"/>
                </a:cubicBezTo>
                <a:cubicBezTo>
                  <a:pt x="457550" y="3113287"/>
                  <a:pt x="450731" y="3110256"/>
                  <a:pt x="442774" y="3106467"/>
                </a:cubicBezTo>
                <a:cubicBezTo>
                  <a:pt x="445047" y="3105709"/>
                  <a:pt x="445805" y="3104952"/>
                  <a:pt x="446184" y="3104952"/>
                </a:cubicBezTo>
                <a:cubicBezTo>
                  <a:pt x="481041" y="3114424"/>
                  <a:pt x="510215" y="3103815"/>
                  <a:pt x="533327" y="3077672"/>
                </a:cubicBezTo>
                <a:cubicBezTo>
                  <a:pt x="557576" y="3050013"/>
                  <a:pt x="580688" y="3021597"/>
                  <a:pt x="606452" y="2990908"/>
                </a:cubicBezTo>
                <a:cubicBezTo>
                  <a:pt x="579930" y="2996212"/>
                  <a:pt x="557197" y="2998107"/>
                  <a:pt x="536358" y="3005684"/>
                </a:cubicBezTo>
                <a:cubicBezTo>
                  <a:pt x="516277" y="3012883"/>
                  <a:pt x="498091" y="3025765"/>
                  <a:pt x="478389" y="3034858"/>
                </a:cubicBezTo>
                <a:cubicBezTo>
                  <a:pt x="489756" y="3023113"/>
                  <a:pt x="501122" y="3011746"/>
                  <a:pt x="513246" y="2999243"/>
                </a:cubicBezTo>
                <a:cubicBezTo>
                  <a:pt x="500743" y="2993560"/>
                  <a:pt x="491650" y="2989392"/>
                  <a:pt x="480662" y="2984467"/>
                </a:cubicBezTo>
                <a:cubicBezTo>
                  <a:pt x="504532" y="2984467"/>
                  <a:pt x="525750" y="2987119"/>
                  <a:pt x="546209" y="2984088"/>
                </a:cubicBezTo>
                <a:cubicBezTo>
                  <a:pt x="581824" y="2978783"/>
                  <a:pt x="611377" y="2961734"/>
                  <a:pt x="628806" y="2928392"/>
                </a:cubicBezTo>
                <a:cubicBezTo>
                  <a:pt x="640172" y="2906417"/>
                  <a:pt x="651160" y="2884441"/>
                  <a:pt x="662527" y="2861708"/>
                </a:cubicBezTo>
                <a:cubicBezTo>
                  <a:pt x="641309" y="2853373"/>
                  <a:pt x="623502" y="2855646"/>
                  <a:pt x="606831" y="2862845"/>
                </a:cubicBezTo>
                <a:cubicBezTo>
                  <a:pt x="529160" y="2895050"/>
                  <a:pt x="463234" y="2939380"/>
                  <a:pt x="440880" y="3027280"/>
                </a:cubicBezTo>
                <a:cubicBezTo>
                  <a:pt x="440501" y="3028796"/>
                  <a:pt x="439743" y="3030690"/>
                  <a:pt x="439364" y="3032206"/>
                </a:cubicBezTo>
                <a:cubicBezTo>
                  <a:pt x="438227" y="3031827"/>
                  <a:pt x="437091" y="3031827"/>
                  <a:pt x="435954" y="3031448"/>
                </a:cubicBezTo>
                <a:cubicBezTo>
                  <a:pt x="440880" y="3011368"/>
                  <a:pt x="446184" y="2991286"/>
                  <a:pt x="451867" y="2968175"/>
                </a:cubicBezTo>
                <a:cubicBezTo>
                  <a:pt x="430271" y="2976131"/>
                  <a:pt x="412463" y="2984846"/>
                  <a:pt x="399960" y="3002274"/>
                </a:cubicBezTo>
                <a:cubicBezTo>
                  <a:pt x="374954" y="3036374"/>
                  <a:pt x="350705" y="3071231"/>
                  <a:pt x="324183" y="3104194"/>
                </a:cubicBezTo>
                <a:cubicBezTo>
                  <a:pt x="311301" y="3119728"/>
                  <a:pt x="293873" y="3130716"/>
                  <a:pt x="278717" y="3144356"/>
                </a:cubicBezTo>
                <a:cubicBezTo>
                  <a:pt x="274929" y="3147766"/>
                  <a:pt x="271519" y="3152312"/>
                  <a:pt x="268866" y="3156859"/>
                </a:cubicBezTo>
                <a:cubicBezTo>
                  <a:pt x="262425" y="3167846"/>
                  <a:pt x="256363" y="3178834"/>
                  <a:pt x="247649" y="3188685"/>
                </a:cubicBezTo>
                <a:cubicBezTo>
                  <a:pt x="249543" y="3177697"/>
                  <a:pt x="251059" y="3167089"/>
                  <a:pt x="252574" y="3156859"/>
                </a:cubicBezTo>
                <a:cubicBezTo>
                  <a:pt x="233251" y="3156859"/>
                  <a:pt x="215444" y="3156859"/>
                  <a:pt x="198015" y="3156859"/>
                </a:cubicBezTo>
                <a:cubicBezTo>
                  <a:pt x="297283" y="3145113"/>
                  <a:pt x="343506" y="3075399"/>
                  <a:pt x="382910" y="2991286"/>
                </a:cubicBezTo>
                <a:cubicBezTo>
                  <a:pt x="372302" y="2991286"/>
                  <a:pt x="364724" y="2989771"/>
                  <a:pt x="357904" y="2991666"/>
                </a:cubicBezTo>
                <a:cubicBezTo>
                  <a:pt x="296904" y="3007200"/>
                  <a:pt x="250680" y="3042815"/>
                  <a:pt x="217338" y="3095859"/>
                </a:cubicBezTo>
                <a:cubicBezTo>
                  <a:pt x="215444" y="3099268"/>
                  <a:pt x="213549" y="3102300"/>
                  <a:pt x="210139" y="3104952"/>
                </a:cubicBezTo>
                <a:cubicBezTo>
                  <a:pt x="210897" y="3099647"/>
                  <a:pt x="211655" y="3093964"/>
                  <a:pt x="213170" y="3086007"/>
                </a:cubicBezTo>
                <a:cubicBezTo>
                  <a:pt x="198773" y="3093585"/>
                  <a:pt x="185891" y="3100026"/>
                  <a:pt x="173009" y="3106467"/>
                </a:cubicBezTo>
                <a:cubicBezTo>
                  <a:pt x="190816" y="3089039"/>
                  <a:pt x="215823" y="3081082"/>
                  <a:pt x="229462" y="3054181"/>
                </a:cubicBezTo>
                <a:cubicBezTo>
                  <a:pt x="211655" y="3050392"/>
                  <a:pt x="195363" y="3046982"/>
                  <a:pt x="179071" y="3043573"/>
                </a:cubicBezTo>
                <a:cubicBezTo>
                  <a:pt x="179071" y="3043194"/>
                  <a:pt x="179071" y="3042815"/>
                  <a:pt x="179071" y="3042436"/>
                </a:cubicBezTo>
                <a:cubicBezTo>
                  <a:pt x="197257" y="3042436"/>
                  <a:pt x="215823" y="3042436"/>
                  <a:pt x="234009" y="3042057"/>
                </a:cubicBezTo>
                <a:cubicBezTo>
                  <a:pt x="238935" y="3042057"/>
                  <a:pt x="244997" y="3040541"/>
                  <a:pt x="248786" y="3037510"/>
                </a:cubicBezTo>
                <a:cubicBezTo>
                  <a:pt x="271519" y="3020840"/>
                  <a:pt x="293873" y="3003411"/>
                  <a:pt x="315469" y="2986740"/>
                </a:cubicBezTo>
                <a:cubicBezTo>
                  <a:pt x="291978" y="2984467"/>
                  <a:pt x="265078" y="2982572"/>
                  <a:pt x="238177" y="2980299"/>
                </a:cubicBezTo>
                <a:cubicBezTo>
                  <a:pt x="238177" y="2979541"/>
                  <a:pt x="238177" y="2978405"/>
                  <a:pt x="238177" y="2977647"/>
                </a:cubicBezTo>
                <a:cubicBezTo>
                  <a:pt x="274929" y="2974995"/>
                  <a:pt x="311680" y="2973100"/>
                  <a:pt x="348432" y="2970069"/>
                </a:cubicBezTo>
                <a:cubicBezTo>
                  <a:pt x="384805" y="2967038"/>
                  <a:pt x="420420" y="2959081"/>
                  <a:pt x="456414" y="2944684"/>
                </a:cubicBezTo>
                <a:cubicBezTo>
                  <a:pt x="439364" y="2941653"/>
                  <a:pt x="424966" y="2938622"/>
                  <a:pt x="410569" y="2935970"/>
                </a:cubicBezTo>
                <a:cubicBezTo>
                  <a:pt x="410190" y="2934075"/>
                  <a:pt x="409811" y="2932181"/>
                  <a:pt x="409432" y="2930286"/>
                </a:cubicBezTo>
                <a:cubicBezTo>
                  <a:pt x="457550" y="2941274"/>
                  <a:pt x="488240" y="2920435"/>
                  <a:pt x="509458" y="2881031"/>
                </a:cubicBezTo>
                <a:cubicBezTo>
                  <a:pt x="477631" y="2861329"/>
                  <a:pt x="392382" y="2889746"/>
                  <a:pt x="334413" y="2939758"/>
                </a:cubicBezTo>
                <a:cubicBezTo>
                  <a:pt x="346916" y="2915131"/>
                  <a:pt x="366240" y="2901870"/>
                  <a:pt x="387078" y="2885957"/>
                </a:cubicBezTo>
                <a:cubicBezTo>
                  <a:pt x="338960" y="2881031"/>
                  <a:pt x="299935" y="2899976"/>
                  <a:pt x="260152" y="2920435"/>
                </a:cubicBezTo>
                <a:cubicBezTo>
                  <a:pt x="264320" y="2915889"/>
                  <a:pt x="268109" y="2910963"/>
                  <a:pt x="272276" y="2906417"/>
                </a:cubicBezTo>
                <a:cubicBezTo>
                  <a:pt x="271897" y="2905280"/>
                  <a:pt x="271140" y="2904522"/>
                  <a:pt x="270761" y="2903386"/>
                </a:cubicBezTo>
                <a:cubicBezTo>
                  <a:pt x="235146" y="2915510"/>
                  <a:pt x="199152" y="2928013"/>
                  <a:pt x="163537" y="2940516"/>
                </a:cubicBezTo>
                <a:cubicBezTo>
                  <a:pt x="163158" y="2939758"/>
                  <a:pt x="162779" y="2938622"/>
                  <a:pt x="162400" y="2937864"/>
                </a:cubicBezTo>
                <a:cubicBezTo>
                  <a:pt x="180208" y="2929529"/>
                  <a:pt x="198394" y="2921193"/>
                  <a:pt x="216202" y="2912858"/>
                </a:cubicBezTo>
                <a:cubicBezTo>
                  <a:pt x="216202" y="2912100"/>
                  <a:pt x="216202" y="2911342"/>
                  <a:pt x="216202" y="2910584"/>
                </a:cubicBezTo>
                <a:cubicBezTo>
                  <a:pt x="201425" y="2909827"/>
                  <a:pt x="186649" y="2909069"/>
                  <a:pt x="171872" y="2908311"/>
                </a:cubicBezTo>
                <a:cubicBezTo>
                  <a:pt x="215823" y="2903386"/>
                  <a:pt x="260531" y="2905280"/>
                  <a:pt x="300314" y="2879516"/>
                </a:cubicBezTo>
                <a:cubicBezTo>
                  <a:pt x="265078" y="2873075"/>
                  <a:pt x="229462" y="2866255"/>
                  <a:pt x="194226" y="2859435"/>
                </a:cubicBezTo>
                <a:cubicBezTo>
                  <a:pt x="194605" y="2857920"/>
                  <a:pt x="194605" y="2856783"/>
                  <a:pt x="194984" y="2855646"/>
                </a:cubicBezTo>
                <a:cubicBezTo>
                  <a:pt x="230599" y="2860572"/>
                  <a:pt x="266593" y="2865876"/>
                  <a:pt x="306376" y="2871559"/>
                </a:cubicBezTo>
                <a:cubicBezTo>
                  <a:pt x="301829" y="2862087"/>
                  <a:pt x="299177" y="2856783"/>
                  <a:pt x="296525" y="2851479"/>
                </a:cubicBezTo>
                <a:cubicBezTo>
                  <a:pt x="316985" y="2875348"/>
                  <a:pt x="343128" y="2873833"/>
                  <a:pt x="369649" y="2869286"/>
                </a:cubicBezTo>
                <a:cubicBezTo>
                  <a:pt x="387078" y="2866255"/>
                  <a:pt x="404886" y="2862845"/>
                  <a:pt x="425345" y="2859056"/>
                </a:cubicBezTo>
                <a:cubicBezTo>
                  <a:pt x="392382" y="2835187"/>
                  <a:pt x="355252" y="2832534"/>
                  <a:pt x="320395" y="2823062"/>
                </a:cubicBezTo>
                <a:cubicBezTo>
                  <a:pt x="320773" y="2821547"/>
                  <a:pt x="320773" y="2820410"/>
                  <a:pt x="321152" y="2819273"/>
                </a:cubicBezTo>
                <a:cubicBezTo>
                  <a:pt x="350326" y="2826093"/>
                  <a:pt x="380258" y="2830261"/>
                  <a:pt x="408296" y="2840112"/>
                </a:cubicBezTo>
                <a:cubicBezTo>
                  <a:pt x="449973" y="2855267"/>
                  <a:pt x="492408" y="2863224"/>
                  <a:pt x="535601" y="2854510"/>
                </a:cubicBezTo>
                <a:cubicBezTo>
                  <a:pt x="582961" y="2845037"/>
                  <a:pt x="629564" y="2831398"/>
                  <a:pt x="670483" y="2804118"/>
                </a:cubicBezTo>
                <a:cubicBezTo>
                  <a:pt x="690564" y="2790857"/>
                  <a:pt x="700036" y="2771534"/>
                  <a:pt x="700036" y="2747664"/>
                </a:cubicBezTo>
                <a:cubicBezTo>
                  <a:pt x="700036" y="2732130"/>
                  <a:pt x="699657" y="2716217"/>
                  <a:pt x="698521" y="2700683"/>
                </a:cubicBezTo>
                <a:cubicBezTo>
                  <a:pt x="695489" y="2660900"/>
                  <a:pt x="700794" y="2622633"/>
                  <a:pt x="710645" y="2584366"/>
                </a:cubicBezTo>
                <a:cubicBezTo>
                  <a:pt x="718601" y="2553676"/>
                  <a:pt x="721632" y="2521850"/>
                  <a:pt x="727316" y="2490781"/>
                </a:cubicBezTo>
                <a:cubicBezTo>
                  <a:pt x="729210" y="2481309"/>
                  <a:pt x="729968" y="2471079"/>
                  <a:pt x="734136" y="2462744"/>
                </a:cubicBezTo>
                <a:cubicBezTo>
                  <a:pt x="747018" y="2435085"/>
                  <a:pt x="743229" y="2406290"/>
                  <a:pt x="744365" y="2377495"/>
                </a:cubicBezTo>
                <a:cubicBezTo>
                  <a:pt x="746260" y="2338091"/>
                  <a:pt x="732999" y="2302097"/>
                  <a:pt x="724285" y="2264588"/>
                </a:cubicBezTo>
                <a:cubicBezTo>
                  <a:pt x="719359" y="2243370"/>
                  <a:pt x="703067" y="2237308"/>
                  <a:pt x="685638" y="2235414"/>
                </a:cubicBezTo>
                <a:cubicBezTo>
                  <a:pt x="654570" y="2232383"/>
                  <a:pt x="623123" y="2232383"/>
                  <a:pt x="592054" y="2230109"/>
                </a:cubicBezTo>
                <a:cubicBezTo>
                  <a:pt x="557197" y="2227457"/>
                  <a:pt x="522340" y="2224805"/>
                  <a:pt x="487861" y="2219501"/>
                </a:cubicBezTo>
                <a:cubicBezTo>
                  <a:pt x="473842" y="2217227"/>
                  <a:pt x="459824" y="2209271"/>
                  <a:pt x="448078" y="2200935"/>
                </a:cubicBezTo>
                <a:cubicBezTo>
                  <a:pt x="430271" y="2188811"/>
                  <a:pt x="433681" y="2151302"/>
                  <a:pt x="453004" y="2138041"/>
                </a:cubicBezTo>
                <a:cubicBezTo>
                  <a:pt x="464370" y="2130463"/>
                  <a:pt x="477252" y="2124780"/>
                  <a:pt x="489756" y="2119097"/>
                </a:cubicBezTo>
                <a:cubicBezTo>
                  <a:pt x="537495" y="2097121"/>
                  <a:pt x="588644" y="2086891"/>
                  <a:pt x="640172" y="2079314"/>
                </a:cubicBezTo>
                <a:cubicBezTo>
                  <a:pt x="662148" y="2076282"/>
                  <a:pt x="671241" y="2063400"/>
                  <a:pt x="677682" y="2044835"/>
                </a:cubicBezTo>
                <a:cubicBezTo>
                  <a:pt x="697005" y="1989897"/>
                  <a:pt x="692079" y="1935338"/>
                  <a:pt x="679955" y="1880021"/>
                </a:cubicBezTo>
                <a:cubicBezTo>
                  <a:pt x="678061" y="1870549"/>
                  <a:pt x="676924" y="1860319"/>
                  <a:pt x="678819" y="1851226"/>
                </a:cubicBezTo>
                <a:cubicBezTo>
                  <a:pt x="684123" y="1825083"/>
                  <a:pt x="676545" y="1800834"/>
                  <a:pt x="671241" y="1775449"/>
                </a:cubicBezTo>
                <a:cubicBezTo>
                  <a:pt x="660253" y="1725436"/>
                  <a:pt x="648508" y="1675424"/>
                  <a:pt x="651539" y="1622759"/>
                </a:cubicBezTo>
                <a:cubicBezTo>
                  <a:pt x="653054" y="1590933"/>
                  <a:pt x="659495" y="1563653"/>
                  <a:pt x="677682" y="1538268"/>
                </a:cubicBezTo>
                <a:cubicBezTo>
                  <a:pt x="693974" y="1515535"/>
                  <a:pt x="709887" y="1492423"/>
                  <a:pt x="725042" y="1468932"/>
                </a:cubicBezTo>
                <a:cubicBezTo>
                  <a:pt x="735651" y="1453019"/>
                  <a:pt x="745123" y="1435969"/>
                  <a:pt x="752701" y="1418540"/>
                </a:cubicBezTo>
                <a:cubicBezTo>
                  <a:pt x="760279" y="1401112"/>
                  <a:pt x="754974" y="1384062"/>
                  <a:pt x="746260" y="1368149"/>
                </a:cubicBezTo>
                <a:cubicBezTo>
                  <a:pt x="739061" y="1354888"/>
                  <a:pt x="732999" y="1340869"/>
                  <a:pt x="724663" y="1328366"/>
                </a:cubicBezTo>
                <a:cubicBezTo>
                  <a:pt x="718601" y="1319273"/>
                  <a:pt x="709887" y="1312074"/>
                  <a:pt x="702309" y="1304118"/>
                </a:cubicBezTo>
                <a:cubicBezTo>
                  <a:pt x="697384" y="1298813"/>
                  <a:pt x="691701" y="1293888"/>
                  <a:pt x="686396" y="1288962"/>
                </a:cubicBezTo>
                <a:cubicBezTo>
                  <a:pt x="678440" y="1281763"/>
                  <a:pt x="671620" y="1269639"/>
                  <a:pt x="657980" y="1281385"/>
                </a:cubicBezTo>
                <a:cubicBezTo>
                  <a:pt x="656464" y="1282900"/>
                  <a:pt x="651918" y="1281385"/>
                  <a:pt x="647371" y="1281006"/>
                </a:cubicBezTo>
                <a:cubicBezTo>
                  <a:pt x="652676" y="1272291"/>
                  <a:pt x="657601" y="1264714"/>
                  <a:pt x="662905" y="1256757"/>
                </a:cubicBezTo>
                <a:cubicBezTo>
                  <a:pt x="649266" y="1237813"/>
                  <a:pt x="614787" y="1222658"/>
                  <a:pt x="600011" y="1227962"/>
                </a:cubicBezTo>
                <a:cubicBezTo>
                  <a:pt x="601526" y="1240086"/>
                  <a:pt x="603042" y="1251453"/>
                  <a:pt x="604557" y="1262819"/>
                </a:cubicBezTo>
                <a:cubicBezTo>
                  <a:pt x="602663" y="1263577"/>
                  <a:pt x="601147" y="1264335"/>
                  <a:pt x="599253" y="1265093"/>
                </a:cubicBezTo>
                <a:cubicBezTo>
                  <a:pt x="592433" y="1258273"/>
                  <a:pt x="585992" y="1251074"/>
                  <a:pt x="578793" y="1243496"/>
                </a:cubicBezTo>
                <a:cubicBezTo>
                  <a:pt x="576141" y="1246148"/>
                  <a:pt x="572731" y="1249179"/>
                  <a:pt x="569321" y="1252589"/>
                </a:cubicBezTo>
                <a:cubicBezTo>
                  <a:pt x="585992" y="1266229"/>
                  <a:pt x="588644" y="1278354"/>
                  <a:pt x="578793" y="1306012"/>
                </a:cubicBezTo>
                <a:cubicBezTo>
                  <a:pt x="570837" y="1295403"/>
                  <a:pt x="564017" y="1286310"/>
                  <a:pt x="556818" y="1276838"/>
                </a:cubicBezTo>
                <a:cubicBezTo>
                  <a:pt x="545830" y="1286689"/>
                  <a:pt x="556818" y="1306770"/>
                  <a:pt x="537874" y="1308285"/>
                </a:cubicBezTo>
                <a:cubicBezTo>
                  <a:pt x="534085" y="1298434"/>
                  <a:pt x="534843" y="1299192"/>
                  <a:pt x="544694" y="1286689"/>
                </a:cubicBezTo>
                <a:cubicBezTo>
                  <a:pt x="549998" y="1279869"/>
                  <a:pt x="551514" y="1270397"/>
                  <a:pt x="553029" y="1261304"/>
                </a:cubicBezTo>
                <a:cubicBezTo>
                  <a:pt x="547725" y="1266608"/>
                  <a:pt x="542799" y="1271912"/>
                  <a:pt x="537874" y="1277217"/>
                </a:cubicBezTo>
                <a:cubicBezTo>
                  <a:pt x="537116" y="1276459"/>
                  <a:pt x="535979" y="1276080"/>
                  <a:pt x="535222" y="1275322"/>
                </a:cubicBezTo>
                <a:cubicBezTo>
                  <a:pt x="535601" y="1271534"/>
                  <a:pt x="535601" y="1267745"/>
                  <a:pt x="535979" y="1262819"/>
                </a:cubicBezTo>
                <a:cubicBezTo>
                  <a:pt x="518172" y="1265471"/>
                  <a:pt x="500743" y="1284795"/>
                  <a:pt x="484830" y="1261304"/>
                </a:cubicBezTo>
                <a:cubicBezTo>
                  <a:pt x="498091" y="1249558"/>
                  <a:pt x="511731" y="1253347"/>
                  <a:pt x="526128" y="1259788"/>
                </a:cubicBezTo>
                <a:cubicBezTo>
                  <a:pt x="524613" y="1255620"/>
                  <a:pt x="523097" y="1251832"/>
                  <a:pt x="520066" y="1244633"/>
                </a:cubicBezTo>
                <a:cubicBezTo>
                  <a:pt x="535601" y="1251453"/>
                  <a:pt x="548861" y="1263577"/>
                  <a:pt x="562880" y="1249179"/>
                </a:cubicBezTo>
                <a:cubicBezTo>
                  <a:pt x="554924" y="1243117"/>
                  <a:pt x="547346" y="1236676"/>
                  <a:pt x="537116" y="1228720"/>
                </a:cubicBezTo>
                <a:cubicBezTo>
                  <a:pt x="554924" y="1223415"/>
                  <a:pt x="568185" y="1221521"/>
                  <a:pt x="578793" y="1235919"/>
                </a:cubicBezTo>
                <a:cubicBezTo>
                  <a:pt x="584855" y="1230993"/>
                  <a:pt x="590539" y="1226446"/>
                  <a:pt x="597737" y="1221142"/>
                </a:cubicBezTo>
                <a:cubicBezTo>
                  <a:pt x="556439" y="1204092"/>
                  <a:pt x="515520" y="1195757"/>
                  <a:pt x="472706" y="1201061"/>
                </a:cubicBezTo>
                <a:cubicBezTo>
                  <a:pt x="470054" y="1201440"/>
                  <a:pt x="466644" y="1203335"/>
                  <a:pt x="465128" y="1205608"/>
                </a:cubicBezTo>
                <a:cubicBezTo>
                  <a:pt x="453004" y="1223415"/>
                  <a:pt x="441258" y="1241602"/>
                  <a:pt x="429134" y="1260167"/>
                </a:cubicBezTo>
                <a:cubicBezTo>
                  <a:pt x="436712" y="1262062"/>
                  <a:pt x="442774" y="1263577"/>
                  <a:pt x="452246" y="1265850"/>
                </a:cubicBezTo>
                <a:cubicBezTo>
                  <a:pt x="445805" y="1270397"/>
                  <a:pt x="441637" y="1272670"/>
                  <a:pt x="437848" y="1275322"/>
                </a:cubicBezTo>
                <a:cubicBezTo>
                  <a:pt x="446942" y="1279869"/>
                  <a:pt x="456035" y="1284037"/>
                  <a:pt x="465128" y="1288583"/>
                </a:cubicBezTo>
                <a:cubicBezTo>
                  <a:pt x="464749" y="1289720"/>
                  <a:pt x="463991" y="1291236"/>
                  <a:pt x="463613" y="1292372"/>
                </a:cubicBezTo>
                <a:cubicBezTo>
                  <a:pt x="458308" y="1293509"/>
                  <a:pt x="453004" y="1294645"/>
                  <a:pt x="443911" y="1296540"/>
                </a:cubicBezTo>
                <a:cubicBezTo>
                  <a:pt x="447699" y="1305633"/>
                  <a:pt x="452246" y="1313969"/>
                  <a:pt x="454898" y="1322683"/>
                </a:cubicBezTo>
                <a:cubicBezTo>
                  <a:pt x="456414" y="1327987"/>
                  <a:pt x="457929" y="1335186"/>
                  <a:pt x="455656" y="1339354"/>
                </a:cubicBezTo>
                <a:cubicBezTo>
                  <a:pt x="451109" y="1347689"/>
                  <a:pt x="443911" y="1354888"/>
                  <a:pt x="435954" y="1362087"/>
                </a:cubicBezTo>
                <a:cubicBezTo>
                  <a:pt x="427998" y="1343143"/>
                  <a:pt x="421935" y="1324956"/>
                  <a:pt x="449215" y="1311316"/>
                </a:cubicBezTo>
                <a:cubicBezTo>
                  <a:pt x="446942" y="1310938"/>
                  <a:pt x="445047" y="1310180"/>
                  <a:pt x="442774" y="1309801"/>
                </a:cubicBezTo>
                <a:cubicBezTo>
                  <a:pt x="439364" y="1310559"/>
                  <a:pt x="436333" y="1311695"/>
                  <a:pt x="431029" y="1313211"/>
                </a:cubicBezTo>
                <a:cubicBezTo>
                  <a:pt x="433681" y="1304118"/>
                  <a:pt x="435575" y="1296540"/>
                  <a:pt x="437470" y="1289341"/>
                </a:cubicBezTo>
                <a:cubicBezTo>
                  <a:pt x="436333" y="1288962"/>
                  <a:pt x="435575" y="1288583"/>
                  <a:pt x="434439" y="1288205"/>
                </a:cubicBezTo>
                <a:cubicBezTo>
                  <a:pt x="431407" y="1290857"/>
                  <a:pt x="428755" y="1293130"/>
                  <a:pt x="425724" y="1295782"/>
                </a:cubicBezTo>
                <a:cubicBezTo>
                  <a:pt x="424209" y="1295403"/>
                  <a:pt x="423072" y="1295403"/>
                  <a:pt x="421935" y="1295024"/>
                </a:cubicBezTo>
                <a:cubicBezTo>
                  <a:pt x="422693" y="1287068"/>
                  <a:pt x="423451" y="1278732"/>
                  <a:pt x="424588" y="1266987"/>
                </a:cubicBezTo>
                <a:cubicBezTo>
                  <a:pt x="417389" y="1274565"/>
                  <a:pt x="412463" y="1279869"/>
                  <a:pt x="406401" y="1286689"/>
                </a:cubicBezTo>
                <a:cubicBezTo>
                  <a:pt x="420420" y="1295024"/>
                  <a:pt x="420041" y="1306391"/>
                  <a:pt x="417389" y="1321925"/>
                </a:cubicBezTo>
                <a:cubicBezTo>
                  <a:pt x="409811" y="1315484"/>
                  <a:pt x="404128" y="1310559"/>
                  <a:pt x="398445" y="1305633"/>
                </a:cubicBezTo>
                <a:cubicBezTo>
                  <a:pt x="397687" y="1305633"/>
                  <a:pt x="396929" y="1306012"/>
                  <a:pt x="396171" y="1306391"/>
                </a:cubicBezTo>
                <a:cubicBezTo>
                  <a:pt x="397308" y="1308664"/>
                  <a:pt x="397687" y="1312453"/>
                  <a:pt x="399581" y="1313590"/>
                </a:cubicBezTo>
                <a:cubicBezTo>
                  <a:pt x="415873" y="1324956"/>
                  <a:pt x="419283" y="1335565"/>
                  <a:pt x="412463" y="1357919"/>
                </a:cubicBezTo>
                <a:cubicBezTo>
                  <a:pt x="405643" y="1352615"/>
                  <a:pt x="399202" y="1348068"/>
                  <a:pt x="389730" y="1340869"/>
                </a:cubicBezTo>
                <a:cubicBezTo>
                  <a:pt x="395035" y="1359056"/>
                  <a:pt x="409053" y="1376484"/>
                  <a:pt x="384805" y="1390124"/>
                </a:cubicBezTo>
                <a:cubicBezTo>
                  <a:pt x="382531" y="1381031"/>
                  <a:pt x="380258" y="1372317"/>
                  <a:pt x="377985" y="1363223"/>
                </a:cubicBezTo>
                <a:cubicBezTo>
                  <a:pt x="370407" y="1365497"/>
                  <a:pt x="361314" y="1368149"/>
                  <a:pt x="352221" y="1370801"/>
                </a:cubicBezTo>
                <a:cubicBezTo>
                  <a:pt x="351084" y="1348068"/>
                  <a:pt x="365861" y="1327987"/>
                  <a:pt x="384805" y="1334807"/>
                </a:cubicBezTo>
                <a:cubicBezTo>
                  <a:pt x="385563" y="1329124"/>
                  <a:pt x="386320" y="1323820"/>
                  <a:pt x="387078" y="1317378"/>
                </a:cubicBezTo>
                <a:cubicBezTo>
                  <a:pt x="378743" y="1318136"/>
                  <a:pt x="370786" y="1318894"/>
                  <a:pt x="362830" y="1319652"/>
                </a:cubicBezTo>
                <a:cubicBezTo>
                  <a:pt x="363966" y="1298056"/>
                  <a:pt x="381774" y="1294645"/>
                  <a:pt x="398066" y="1290099"/>
                </a:cubicBezTo>
                <a:cubicBezTo>
                  <a:pt x="397308" y="1288962"/>
                  <a:pt x="396550" y="1287826"/>
                  <a:pt x="395792" y="1286689"/>
                </a:cubicBezTo>
                <a:cubicBezTo>
                  <a:pt x="388973" y="1285173"/>
                  <a:pt x="381774" y="1283658"/>
                  <a:pt x="374575" y="1282142"/>
                </a:cubicBezTo>
                <a:cubicBezTo>
                  <a:pt x="384426" y="1264714"/>
                  <a:pt x="394277" y="1260546"/>
                  <a:pt x="412084" y="1267366"/>
                </a:cubicBezTo>
                <a:cubicBezTo>
                  <a:pt x="425345" y="1246906"/>
                  <a:pt x="438985" y="1225689"/>
                  <a:pt x="454141" y="1202577"/>
                </a:cubicBezTo>
                <a:cubicBezTo>
                  <a:pt x="412842" y="1207502"/>
                  <a:pt x="384426" y="1230614"/>
                  <a:pt x="354873" y="1251074"/>
                </a:cubicBezTo>
                <a:cubicBezTo>
                  <a:pt x="368513" y="1268881"/>
                  <a:pt x="367755" y="1282142"/>
                  <a:pt x="349947" y="1305254"/>
                </a:cubicBezTo>
                <a:cubicBezTo>
                  <a:pt x="344264" y="1290099"/>
                  <a:pt x="338960" y="1276838"/>
                  <a:pt x="335171" y="1266987"/>
                </a:cubicBezTo>
                <a:cubicBezTo>
                  <a:pt x="334034" y="1271155"/>
                  <a:pt x="334413" y="1282142"/>
                  <a:pt x="329488" y="1286310"/>
                </a:cubicBezTo>
                <a:cubicBezTo>
                  <a:pt x="315848" y="1297298"/>
                  <a:pt x="302587" y="1309043"/>
                  <a:pt x="290463" y="1321925"/>
                </a:cubicBezTo>
                <a:cubicBezTo>
                  <a:pt x="289326" y="1321546"/>
                  <a:pt x="287811" y="1320789"/>
                  <a:pt x="286674" y="1320410"/>
                </a:cubicBezTo>
                <a:cubicBezTo>
                  <a:pt x="286674" y="1307906"/>
                  <a:pt x="286674" y="1295782"/>
                  <a:pt x="286674" y="1282521"/>
                </a:cubicBezTo>
                <a:cubicBezTo>
                  <a:pt x="282885" y="1282900"/>
                  <a:pt x="279854" y="1283658"/>
                  <a:pt x="276823" y="1284037"/>
                </a:cubicBezTo>
                <a:cubicBezTo>
                  <a:pt x="281370" y="1306770"/>
                  <a:pt x="270382" y="1317757"/>
                  <a:pt x="237040" y="1324956"/>
                </a:cubicBezTo>
                <a:cubicBezTo>
                  <a:pt x="234009" y="1304875"/>
                  <a:pt x="244239" y="1285552"/>
                  <a:pt x="262425" y="1277217"/>
                </a:cubicBezTo>
                <a:cubicBezTo>
                  <a:pt x="259773" y="1274565"/>
                  <a:pt x="257121" y="1271534"/>
                  <a:pt x="254469" y="1268881"/>
                </a:cubicBezTo>
                <a:cubicBezTo>
                  <a:pt x="277202" y="1252211"/>
                  <a:pt x="290842" y="1252211"/>
                  <a:pt x="305997" y="1270397"/>
                </a:cubicBezTo>
                <a:cubicBezTo>
                  <a:pt x="326078" y="1259788"/>
                  <a:pt x="346916" y="1249179"/>
                  <a:pt x="367376" y="1238571"/>
                </a:cubicBezTo>
                <a:cubicBezTo>
                  <a:pt x="367376" y="1237055"/>
                  <a:pt x="366997" y="1235919"/>
                  <a:pt x="366618" y="1234403"/>
                </a:cubicBezTo>
                <a:cubicBezTo>
                  <a:pt x="361314" y="1232887"/>
                  <a:pt x="355631" y="1231372"/>
                  <a:pt x="350326" y="1229856"/>
                </a:cubicBezTo>
                <a:cubicBezTo>
                  <a:pt x="344643" y="1248422"/>
                  <a:pt x="335171" y="1254863"/>
                  <a:pt x="315469" y="1253347"/>
                </a:cubicBezTo>
                <a:cubicBezTo>
                  <a:pt x="318500" y="1245391"/>
                  <a:pt x="321531" y="1237813"/>
                  <a:pt x="324562" y="1230235"/>
                </a:cubicBezTo>
                <a:cubicBezTo>
                  <a:pt x="320773" y="1229099"/>
                  <a:pt x="316606" y="1227962"/>
                  <a:pt x="312817" y="1226825"/>
                </a:cubicBezTo>
                <a:cubicBezTo>
                  <a:pt x="302587" y="1245012"/>
                  <a:pt x="293494" y="1248801"/>
                  <a:pt x="265835" y="1244633"/>
                </a:cubicBezTo>
                <a:cubicBezTo>
                  <a:pt x="270761" y="1237055"/>
                  <a:pt x="275307" y="1230614"/>
                  <a:pt x="279854" y="1223794"/>
                </a:cubicBezTo>
                <a:cubicBezTo>
                  <a:pt x="274929" y="1220005"/>
                  <a:pt x="269624" y="1215838"/>
                  <a:pt x="263562" y="1211291"/>
                </a:cubicBezTo>
                <a:cubicBezTo>
                  <a:pt x="279096" y="1202577"/>
                  <a:pt x="292357" y="1200303"/>
                  <a:pt x="305239" y="1218490"/>
                </a:cubicBezTo>
                <a:cubicBezTo>
                  <a:pt x="302208" y="1206366"/>
                  <a:pt x="300314" y="1198030"/>
                  <a:pt x="298419" y="1189316"/>
                </a:cubicBezTo>
                <a:cubicBezTo>
                  <a:pt x="324562" y="1193484"/>
                  <a:pt x="335171" y="1202956"/>
                  <a:pt x="334792" y="1222658"/>
                </a:cubicBezTo>
                <a:cubicBezTo>
                  <a:pt x="338202" y="1223036"/>
                  <a:pt x="341991" y="1223415"/>
                  <a:pt x="345780" y="1223794"/>
                </a:cubicBezTo>
                <a:cubicBezTo>
                  <a:pt x="345780" y="1217732"/>
                  <a:pt x="346159" y="1212428"/>
                  <a:pt x="346538" y="1203713"/>
                </a:cubicBezTo>
                <a:cubicBezTo>
                  <a:pt x="352600" y="1209776"/>
                  <a:pt x="357904" y="1213185"/>
                  <a:pt x="360556" y="1217732"/>
                </a:cubicBezTo>
                <a:cubicBezTo>
                  <a:pt x="368513" y="1230993"/>
                  <a:pt x="372681" y="1232130"/>
                  <a:pt x="385184" y="1222279"/>
                </a:cubicBezTo>
                <a:cubicBezTo>
                  <a:pt x="388215" y="1219627"/>
                  <a:pt x="391246" y="1216974"/>
                  <a:pt x="395414" y="1213564"/>
                </a:cubicBezTo>
                <a:cubicBezTo>
                  <a:pt x="367755" y="1200303"/>
                  <a:pt x="346538" y="1175676"/>
                  <a:pt x="313196" y="1179465"/>
                </a:cubicBezTo>
                <a:cubicBezTo>
                  <a:pt x="240071" y="1188179"/>
                  <a:pt x="257500" y="1179844"/>
                  <a:pt x="237419" y="1197651"/>
                </a:cubicBezTo>
                <a:cubicBezTo>
                  <a:pt x="237419" y="1209018"/>
                  <a:pt x="237419" y="1219248"/>
                  <a:pt x="237419" y="1232509"/>
                </a:cubicBezTo>
                <a:cubicBezTo>
                  <a:pt x="231736" y="1229099"/>
                  <a:pt x="229462" y="1227583"/>
                  <a:pt x="230599" y="1228341"/>
                </a:cubicBezTo>
                <a:cubicBezTo>
                  <a:pt x="222264" y="1240086"/>
                  <a:pt x="213928" y="1251453"/>
                  <a:pt x="205972" y="1262819"/>
                </a:cubicBezTo>
                <a:cubicBezTo>
                  <a:pt x="204456" y="1262062"/>
                  <a:pt x="202562" y="1261304"/>
                  <a:pt x="200667" y="1260546"/>
                </a:cubicBezTo>
                <a:cubicBezTo>
                  <a:pt x="199910" y="1251832"/>
                  <a:pt x="199152" y="1242738"/>
                  <a:pt x="198394" y="1231751"/>
                </a:cubicBezTo>
                <a:cubicBezTo>
                  <a:pt x="194605" y="1238950"/>
                  <a:pt x="191195" y="1245012"/>
                  <a:pt x="188164" y="1250695"/>
                </a:cubicBezTo>
                <a:cubicBezTo>
                  <a:pt x="187406" y="1246527"/>
                  <a:pt x="186270" y="1241981"/>
                  <a:pt x="185512" y="1237813"/>
                </a:cubicBezTo>
                <a:cubicBezTo>
                  <a:pt x="185512" y="1237813"/>
                  <a:pt x="185512" y="1238192"/>
                  <a:pt x="185512" y="1238192"/>
                </a:cubicBezTo>
                <a:lnTo>
                  <a:pt x="185312" y="1237813"/>
                </a:lnTo>
                <a:lnTo>
                  <a:pt x="181723" y="1230993"/>
                </a:lnTo>
                <a:cubicBezTo>
                  <a:pt x="173388" y="1224552"/>
                  <a:pt x="165052" y="1218869"/>
                  <a:pt x="153686" y="1211291"/>
                </a:cubicBezTo>
                <a:cubicBezTo>
                  <a:pt x="168083" y="1204850"/>
                  <a:pt x="184754" y="1207881"/>
                  <a:pt x="185512" y="1188179"/>
                </a:cubicBezTo>
                <a:cubicBezTo>
                  <a:pt x="170736" y="1188558"/>
                  <a:pt x="152170" y="1200303"/>
                  <a:pt x="140425" y="1179086"/>
                </a:cubicBezTo>
                <a:cubicBezTo>
                  <a:pt x="152928" y="1173024"/>
                  <a:pt x="164673" y="1169235"/>
                  <a:pt x="176040" y="1181359"/>
                </a:cubicBezTo>
                <a:cubicBezTo>
                  <a:pt x="175282" y="1175297"/>
                  <a:pt x="174903" y="1169614"/>
                  <a:pt x="174524" y="1163931"/>
                </a:cubicBezTo>
                <a:cubicBezTo>
                  <a:pt x="176040" y="1163552"/>
                  <a:pt x="177177" y="1162794"/>
                  <a:pt x="178692" y="1162036"/>
                </a:cubicBezTo>
                <a:cubicBezTo>
                  <a:pt x="183996" y="1168856"/>
                  <a:pt x="189301" y="1176055"/>
                  <a:pt x="196121" y="1185148"/>
                </a:cubicBezTo>
                <a:cubicBezTo>
                  <a:pt x="206351" y="1184390"/>
                  <a:pt x="219990" y="1184012"/>
                  <a:pt x="233630" y="1183254"/>
                </a:cubicBezTo>
                <a:cubicBezTo>
                  <a:pt x="233630" y="1182496"/>
                  <a:pt x="233630" y="1181738"/>
                  <a:pt x="233630" y="1180980"/>
                </a:cubicBezTo>
                <a:cubicBezTo>
                  <a:pt x="230220" y="1180223"/>
                  <a:pt x="227189" y="1179086"/>
                  <a:pt x="220748" y="1176813"/>
                </a:cubicBezTo>
                <a:cubicBezTo>
                  <a:pt x="228705" y="1170751"/>
                  <a:pt x="234767" y="1165825"/>
                  <a:pt x="242345" y="1159763"/>
                </a:cubicBezTo>
                <a:cubicBezTo>
                  <a:pt x="232115" y="1157111"/>
                  <a:pt x="225674" y="1154080"/>
                  <a:pt x="216959" y="1160900"/>
                </a:cubicBezTo>
                <a:cubicBezTo>
                  <a:pt x="211655" y="1165067"/>
                  <a:pt x="201046" y="1161657"/>
                  <a:pt x="192711" y="1161657"/>
                </a:cubicBezTo>
                <a:cubicBezTo>
                  <a:pt x="191953" y="1159763"/>
                  <a:pt x="191574" y="1157869"/>
                  <a:pt x="191195" y="1155974"/>
                </a:cubicBezTo>
                <a:cubicBezTo>
                  <a:pt x="200667" y="1152564"/>
                  <a:pt x="209761" y="1149154"/>
                  <a:pt x="219611" y="1145365"/>
                </a:cubicBezTo>
                <a:cubicBezTo>
                  <a:pt x="219611" y="1144986"/>
                  <a:pt x="219233" y="1142713"/>
                  <a:pt x="218475" y="1137788"/>
                </a:cubicBezTo>
                <a:cubicBezTo>
                  <a:pt x="226431" y="1141576"/>
                  <a:pt x="233251" y="1143471"/>
                  <a:pt x="238935" y="1147260"/>
                </a:cubicBezTo>
                <a:cubicBezTo>
                  <a:pt x="244239" y="1150670"/>
                  <a:pt x="248786" y="1155595"/>
                  <a:pt x="255605" y="1161657"/>
                </a:cubicBezTo>
                <a:cubicBezTo>
                  <a:pt x="255984" y="1138924"/>
                  <a:pt x="237419" y="1124906"/>
                  <a:pt x="221127" y="1130589"/>
                </a:cubicBezTo>
                <a:cubicBezTo>
                  <a:pt x="209003" y="1135136"/>
                  <a:pt x="200288" y="1128316"/>
                  <a:pt x="191195" y="1120359"/>
                </a:cubicBezTo>
                <a:cubicBezTo>
                  <a:pt x="205972" y="1110887"/>
                  <a:pt x="219611" y="1107477"/>
                  <a:pt x="232494" y="1126421"/>
                </a:cubicBezTo>
                <a:cubicBezTo>
                  <a:pt x="233630" y="1119222"/>
                  <a:pt x="234009" y="1115055"/>
                  <a:pt x="234767" y="1110887"/>
                </a:cubicBezTo>
                <a:cubicBezTo>
                  <a:pt x="235903" y="1110129"/>
                  <a:pt x="237419" y="1109750"/>
                  <a:pt x="238556" y="1108992"/>
                </a:cubicBezTo>
                <a:cubicBezTo>
                  <a:pt x="243102" y="1116570"/>
                  <a:pt x="247649" y="1124148"/>
                  <a:pt x="251817" y="1130968"/>
                </a:cubicBezTo>
                <a:cubicBezTo>
                  <a:pt x="254090" y="1127179"/>
                  <a:pt x="258258" y="1120738"/>
                  <a:pt x="264320" y="1111266"/>
                </a:cubicBezTo>
                <a:cubicBezTo>
                  <a:pt x="269245" y="1125663"/>
                  <a:pt x="276444" y="1136272"/>
                  <a:pt x="264320" y="1148018"/>
                </a:cubicBezTo>
                <a:cubicBezTo>
                  <a:pt x="262804" y="1149912"/>
                  <a:pt x="266972" y="1162794"/>
                  <a:pt x="270761" y="1163931"/>
                </a:cubicBezTo>
                <a:cubicBezTo>
                  <a:pt x="283643" y="1168477"/>
                  <a:pt x="298040" y="1172266"/>
                  <a:pt x="311680" y="1171887"/>
                </a:cubicBezTo>
                <a:cubicBezTo>
                  <a:pt x="329867" y="1171129"/>
                  <a:pt x="346538" y="1170751"/>
                  <a:pt x="360935" y="1183633"/>
                </a:cubicBezTo>
                <a:cubicBezTo>
                  <a:pt x="364724" y="1187043"/>
                  <a:pt x="369649" y="1188937"/>
                  <a:pt x="373817" y="1191968"/>
                </a:cubicBezTo>
                <a:cubicBezTo>
                  <a:pt x="392004" y="1205608"/>
                  <a:pt x="410190" y="1208639"/>
                  <a:pt x="432165" y="1196894"/>
                </a:cubicBezTo>
                <a:cubicBezTo>
                  <a:pt x="444668" y="1190452"/>
                  <a:pt x="461339" y="1190831"/>
                  <a:pt x="476495" y="1188937"/>
                </a:cubicBezTo>
                <a:cubicBezTo>
                  <a:pt x="486346" y="1187800"/>
                  <a:pt x="496575" y="1188558"/>
                  <a:pt x="510594" y="1188558"/>
                </a:cubicBezTo>
                <a:cubicBezTo>
                  <a:pt x="483315" y="1162415"/>
                  <a:pt x="457550" y="1143471"/>
                  <a:pt x="420041" y="1143471"/>
                </a:cubicBezTo>
                <a:cubicBezTo>
                  <a:pt x="421178" y="1163931"/>
                  <a:pt x="407538" y="1171508"/>
                  <a:pt x="387457" y="1178328"/>
                </a:cubicBezTo>
                <a:cubicBezTo>
                  <a:pt x="390867" y="1164310"/>
                  <a:pt x="393898" y="1152943"/>
                  <a:pt x="396929" y="1141955"/>
                </a:cubicBezTo>
                <a:cubicBezTo>
                  <a:pt x="396171" y="1141198"/>
                  <a:pt x="395792" y="1140819"/>
                  <a:pt x="395035" y="1140061"/>
                </a:cubicBezTo>
                <a:cubicBezTo>
                  <a:pt x="393140" y="1143092"/>
                  <a:pt x="389351" y="1145744"/>
                  <a:pt x="388973" y="1148775"/>
                </a:cubicBezTo>
                <a:cubicBezTo>
                  <a:pt x="387457" y="1163173"/>
                  <a:pt x="377606" y="1168098"/>
                  <a:pt x="363587" y="1173024"/>
                </a:cubicBezTo>
                <a:cubicBezTo>
                  <a:pt x="365482" y="1162794"/>
                  <a:pt x="366997" y="1155216"/>
                  <a:pt x="368513" y="1146502"/>
                </a:cubicBezTo>
                <a:cubicBezTo>
                  <a:pt x="349190" y="1146123"/>
                  <a:pt x="342749" y="1179465"/>
                  <a:pt x="318500" y="1164310"/>
                </a:cubicBezTo>
                <a:cubicBezTo>
                  <a:pt x="324941" y="1149912"/>
                  <a:pt x="335550" y="1142334"/>
                  <a:pt x="352221" y="1148018"/>
                </a:cubicBezTo>
                <a:cubicBezTo>
                  <a:pt x="346159" y="1135514"/>
                  <a:pt x="340097" y="1123390"/>
                  <a:pt x="333277" y="1109371"/>
                </a:cubicBezTo>
                <a:cubicBezTo>
                  <a:pt x="360177" y="1112781"/>
                  <a:pt x="371165" y="1121875"/>
                  <a:pt x="373438" y="1140819"/>
                </a:cubicBezTo>
                <a:cubicBezTo>
                  <a:pt x="376469" y="1140061"/>
                  <a:pt x="379879" y="1139682"/>
                  <a:pt x="382910" y="1139303"/>
                </a:cubicBezTo>
                <a:cubicBezTo>
                  <a:pt x="382153" y="1132104"/>
                  <a:pt x="381395" y="1126042"/>
                  <a:pt x="380637" y="1119980"/>
                </a:cubicBezTo>
                <a:cubicBezTo>
                  <a:pt x="381774" y="1119222"/>
                  <a:pt x="382910" y="1118465"/>
                  <a:pt x="384047" y="1117707"/>
                </a:cubicBezTo>
                <a:cubicBezTo>
                  <a:pt x="389730" y="1124148"/>
                  <a:pt x="395035" y="1130589"/>
                  <a:pt x="401097" y="1137409"/>
                </a:cubicBezTo>
                <a:cubicBezTo>
                  <a:pt x="415115" y="1137409"/>
                  <a:pt x="430650" y="1137409"/>
                  <a:pt x="448078" y="1137409"/>
                </a:cubicBezTo>
                <a:cubicBezTo>
                  <a:pt x="443911" y="1130210"/>
                  <a:pt x="440880" y="1124527"/>
                  <a:pt x="437091" y="1117707"/>
                </a:cubicBezTo>
                <a:cubicBezTo>
                  <a:pt x="424588" y="1131725"/>
                  <a:pt x="412084" y="1127937"/>
                  <a:pt x="396171" y="1119980"/>
                </a:cubicBezTo>
                <a:cubicBezTo>
                  <a:pt x="404886" y="1114676"/>
                  <a:pt x="411706" y="1110129"/>
                  <a:pt x="418904" y="1105961"/>
                </a:cubicBezTo>
                <a:cubicBezTo>
                  <a:pt x="419283" y="1104825"/>
                  <a:pt x="419283" y="1103688"/>
                  <a:pt x="419662" y="1102552"/>
                </a:cubicBezTo>
                <a:cubicBezTo>
                  <a:pt x="412084" y="1102552"/>
                  <a:pt x="404507" y="1101036"/>
                  <a:pt x="397308" y="1102930"/>
                </a:cubicBezTo>
                <a:cubicBezTo>
                  <a:pt x="382910" y="1106340"/>
                  <a:pt x="373817" y="1099899"/>
                  <a:pt x="363587" y="1090048"/>
                </a:cubicBezTo>
                <a:cubicBezTo>
                  <a:pt x="381395" y="1081334"/>
                  <a:pt x="396550" y="1077924"/>
                  <a:pt x="410190" y="1096489"/>
                </a:cubicBezTo>
                <a:cubicBezTo>
                  <a:pt x="410569" y="1090427"/>
                  <a:pt x="410948" y="1084365"/>
                  <a:pt x="411327" y="1075651"/>
                </a:cubicBezTo>
                <a:cubicBezTo>
                  <a:pt x="421557" y="1082471"/>
                  <a:pt x="432165" y="1085881"/>
                  <a:pt x="429513" y="1100657"/>
                </a:cubicBezTo>
                <a:cubicBezTo>
                  <a:pt x="429134" y="1103688"/>
                  <a:pt x="432165" y="1107477"/>
                  <a:pt x="434439" y="1112781"/>
                </a:cubicBezTo>
                <a:cubicBezTo>
                  <a:pt x="439743" y="1106719"/>
                  <a:pt x="442774" y="1102552"/>
                  <a:pt x="448078" y="1096489"/>
                </a:cubicBezTo>
                <a:cubicBezTo>
                  <a:pt x="449594" y="1104067"/>
                  <a:pt x="452246" y="1109371"/>
                  <a:pt x="451867" y="1114297"/>
                </a:cubicBezTo>
                <a:cubicBezTo>
                  <a:pt x="450731" y="1131725"/>
                  <a:pt x="456414" y="1141955"/>
                  <a:pt x="470811" y="1151049"/>
                </a:cubicBezTo>
                <a:cubicBezTo>
                  <a:pt x="486725" y="1161278"/>
                  <a:pt x="501122" y="1173782"/>
                  <a:pt x="515899" y="1185148"/>
                </a:cubicBezTo>
                <a:cubicBezTo>
                  <a:pt x="518930" y="1187421"/>
                  <a:pt x="521961" y="1191589"/>
                  <a:pt x="525371" y="1192347"/>
                </a:cubicBezTo>
                <a:cubicBezTo>
                  <a:pt x="572352" y="1203335"/>
                  <a:pt x="618576" y="1216974"/>
                  <a:pt x="658738" y="1245391"/>
                </a:cubicBezTo>
                <a:cubicBezTo>
                  <a:pt x="659495" y="1244633"/>
                  <a:pt x="660253" y="1243496"/>
                  <a:pt x="661011" y="1242738"/>
                </a:cubicBezTo>
                <a:cubicBezTo>
                  <a:pt x="655328" y="1237055"/>
                  <a:pt x="649266" y="1231751"/>
                  <a:pt x="641309" y="1224173"/>
                </a:cubicBezTo>
                <a:cubicBezTo>
                  <a:pt x="647750" y="1223415"/>
                  <a:pt x="650781" y="1223036"/>
                  <a:pt x="651918" y="1223036"/>
                </a:cubicBezTo>
                <a:cubicBezTo>
                  <a:pt x="650781" y="1214322"/>
                  <a:pt x="650023" y="1205229"/>
                  <a:pt x="648887" y="1196515"/>
                </a:cubicBezTo>
                <a:cubicBezTo>
                  <a:pt x="650402" y="1195757"/>
                  <a:pt x="652297" y="1194999"/>
                  <a:pt x="654191" y="1194241"/>
                </a:cubicBezTo>
                <a:cubicBezTo>
                  <a:pt x="657601" y="1200303"/>
                  <a:pt x="663284" y="1206366"/>
                  <a:pt x="664421" y="1212807"/>
                </a:cubicBezTo>
                <a:cubicBezTo>
                  <a:pt x="665179" y="1218869"/>
                  <a:pt x="661390" y="1226068"/>
                  <a:pt x="658359" y="1235540"/>
                </a:cubicBezTo>
                <a:cubicBezTo>
                  <a:pt x="665936" y="1232887"/>
                  <a:pt x="670104" y="1231372"/>
                  <a:pt x="675787" y="1229478"/>
                </a:cubicBezTo>
                <a:cubicBezTo>
                  <a:pt x="675030" y="1234024"/>
                  <a:pt x="675030" y="1238950"/>
                  <a:pt x="673135" y="1240465"/>
                </a:cubicBezTo>
                <a:cubicBezTo>
                  <a:pt x="662527" y="1247664"/>
                  <a:pt x="668210" y="1255242"/>
                  <a:pt x="671999" y="1262819"/>
                </a:cubicBezTo>
                <a:cubicBezTo>
                  <a:pt x="681092" y="1281385"/>
                  <a:pt x="696626" y="1293888"/>
                  <a:pt x="710266" y="1304496"/>
                </a:cubicBezTo>
                <a:cubicBezTo>
                  <a:pt x="713297" y="1290478"/>
                  <a:pt x="716707" y="1276838"/>
                  <a:pt x="719359" y="1262819"/>
                </a:cubicBezTo>
                <a:cubicBezTo>
                  <a:pt x="719738" y="1259409"/>
                  <a:pt x="719359" y="1254105"/>
                  <a:pt x="717086" y="1251832"/>
                </a:cubicBezTo>
                <a:cubicBezTo>
                  <a:pt x="703446" y="1237055"/>
                  <a:pt x="688670" y="1223036"/>
                  <a:pt x="676166" y="1207502"/>
                </a:cubicBezTo>
                <a:cubicBezTo>
                  <a:pt x="664800" y="1193105"/>
                  <a:pt x="652297" y="1178328"/>
                  <a:pt x="646613" y="1161657"/>
                </a:cubicBezTo>
                <a:cubicBezTo>
                  <a:pt x="636762" y="1132104"/>
                  <a:pt x="618576" y="1107856"/>
                  <a:pt x="601526" y="1082850"/>
                </a:cubicBezTo>
                <a:cubicBezTo>
                  <a:pt x="597737" y="1077166"/>
                  <a:pt x="588644" y="1073756"/>
                  <a:pt x="581445" y="1071862"/>
                </a:cubicBezTo>
                <a:cubicBezTo>
                  <a:pt x="570458" y="1068831"/>
                  <a:pt x="558712" y="1067694"/>
                  <a:pt x="550756" y="1066558"/>
                </a:cubicBezTo>
                <a:cubicBezTo>
                  <a:pt x="542420" y="1076787"/>
                  <a:pt x="535601" y="1084744"/>
                  <a:pt x="529160" y="1092701"/>
                </a:cubicBezTo>
                <a:cubicBezTo>
                  <a:pt x="527644" y="1091943"/>
                  <a:pt x="526128" y="1090806"/>
                  <a:pt x="524613" y="1090048"/>
                </a:cubicBezTo>
                <a:cubicBezTo>
                  <a:pt x="525750" y="1082850"/>
                  <a:pt x="526507" y="1076030"/>
                  <a:pt x="527265" y="1069210"/>
                </a:cubicBezTo>
                <a:cubicBezTo>
                  <a:pt x="515899" y="1082471"/>
                  <a:pt x="502638" y="1091564"/>
                  <a:pt x="483693" y="1087017"/>
                </a:cubicBezTo>
                <a:cubicBezTo>
                  <a:pt x="487482" y="1064663"/>
                  <a:pt x="498470" y="1058222"/>
                  <a:pt x="520445" y="1063526"/>
                </a:cubicBezTo>
                <a:cubicBezTo>
                  <a:pt x="526886" y="1065042"/>
                  <a:pt x="534464" y="1062390"/>
                  <a:pt x="541663" y="1062011"/>
                </a:cubicBezTo>
                <a:cubicBezTo>
                  <a:pt x="539768" y="1040793"/>
                  <a:pt x="527265" y="1030564"/>
                  <a:pt x="510594" y="1021849"/>
                </a:cubicBezTo>
                <a:cubicBezTo>
                  <a:pt x="484451" y="1008209"/>
                  <a:pt x="457929" y="997980"/>
                  <a:pt x="431029" y="999874"/>
                </a:cubicBezTo>
                <a:cubicBezTo>
                  <a:pt x="423072" y="1009346"/>
                  <a:pt x="416252" y="1017303"/>
                  <a:pt x="409811" y="1024880"/>
                </a:cubicBezTo>
                <a:cubicBezTo>
                  <a:pt x="408296" y="1023744"/>
                  <a:pt x="407159" y="1022986"/>
                  <a:pt x="405643" y="1022228"/>
                </a:cubicBezTo>
                <a:cubicBezTo>
                  <a:pt x="406401" y="1015787"/>
                  <a:pt x="406780" y="1008967"/>
                  <a:pt x="407538" y="1001768"/>
                </a:cubicBezTo>
                <a:cubicBezTo>
                  <a:pt x="398823" y="1001390"/>
                  <a:pt x="390109" y="998737"/>
                  <a:pt x="383668" y="1010483"/>
                </a:cubicBezTo>
                <a:cubicBezTo>
                  <a:pt x="381395" y="1014650"/>
                  <a:pt x="370786" y="1016545"/>
                  <a:pt x="364345" y="1015787"/>
                </a:cubicBezTo>
                <a:cubicBezTo>
                  <a:pt x="356767" y="1015029"/>
                  <a:pt x="349947" y="1010483"/>
                  <a:pt x="341612" y="1007452"/>
                </a:cubicBezTo>
                <a:cubicBezTo>
                  <a:pt x="356010" y="993433"/>
                  <a:pt x="370028" y="989265"/>
                  <a:pt x="388215" y="997222"/>
                </a:cubicBezTo>
                <a:cubicBezTo>
                  <a:pt x="385184" y="990781"/>
                  <a:pt x="383289" y="985855"/>
                  <a:pt x="381016" y="980930"/>
                </a:cubicBezTo>
                <a:cubicBezTo>
                  <a:pt x="381395" y="979793"/>
                  <a:pt x="382153" y="978656"/>
                  <a:pt x="382910" y="977520"/>
                </a:cubicBezTo>
                <a:cubicBezTo>
                  <a:pt x="389730" y="980551"/>
                  <a:pt x="396929" y="983582"/>
                  <a:pt x="403749" y="986992"/>
                </a:cubicBezTo>
                <a:cubicBezTo>
                  <a:pt x="408674" y="989644"/>
                  <a:pt x="413600" y="993054"/>
                  <a:pt x="418525" y="996085"/>
                </a:cubicBezTo>
                <a:cubicBezTo>
                  <a:pt x="419662" y="994570"/>
                  <a:pt x="420420" y="993433"/>
                  <a:pt x="421557" y="991917"/>
                </a:cubicBezTo>
                <a:cubicBezTo>
                  <a:pt x="418525" y="989265"/>
                  <a:pt x="415873" y="986613"/>
                  <a:pt x="412842" y="984340"/>
                </a:cubicBezTo>
                <a:cubicBezTo>
                  <a:pt x="356010" y="942663"/>
                  <a:pt x="316985" y="885451"/>
                  <a:pt x="278717" y="827861"/>
                </a:cubicBezTo>
                <a:cubicBezTo>
                  <a:pt x="275686" y="822935"/>
                  <a:pt x="271140" y="818768"/>
                  <a:pt x="266214" y="816115"/>
                </a:cubicBezTo>
                <a:cubicBezTo>
                  <a:pt x="234767" y="800202"/>
                  <a:pt x="204835" y="782395"/>
                  <a:pt x="179450" y="757388"/>
                </a:cubicBezTo>
                <a:cubicBezTo>
                  <a:pt x="173388" y="751326"/>
                  <a:pt x="161642" y="751705"/>
                  <a:pt x="152549" y="749432"/>
                </a:cubicBezTo>
                <a:cubicBezTo>
                  <a:pt x="143835" y="747159"/>
                  <a:pt x="136636" y="744128"/>
                  <a:pt x="128301" y="753600"/>
                </a:cubicBezTo>
                <a:cubicBezTo>
                  <a:pt x="122996" y="759662"/>
                  <a:pt x="110114" y="758525"/>
                  <a:pt x="100642" y="760420"/>
                </a:cubicBezTo>
                <a:cubicBezTo>
                  <a:pt x="99884" y="759283"/>
                  <a:pt x="99126" y="757767"/>
                  <a:pt x="98369" y="756252"/>
                </a:cubicBezTo>
                <a:cubicBezTo>
                  <a:pt x="103294" y="749811"/>
                  <a:pt x="107841" y="743370"/>
                  <a:pt x="113524" y="735792"/>
                </a:cubicBezTo>
                <a:cubicBezTo>
                  <a:pt x="109735" y="733140"/>
                  <a:pt x="105189" y="729730"/>
                  <a:pt x="100642" y="726320"/>
                </a:cubicBezTo>
                <a:cubicBezTo>
                  <a:pt x="81698" y="739202"/>
                  <a:pt x="71089" y="737308"/>
                  <a:pt x="48356" y="716090"/>
                </a:cubicBezTo>
                <a:cubicBezTo>
                  <a:pt x="59344" y="712680"/>
                  <a:pt x="68816" y="709649"/>
                  <a:pt x="80940" y="705481"/>
                </a:cubicBezTo>
                <a:cubicBezTo>
                  <a:pt x="76772" y="702071"/>
                  <a:pt x="73362" y="696388"/>
                  <a:pt x="69195" y="696009"/>
                </a:cubicBezTo>
                <a:cubicBezTo>
                  <a:pt x="52524" y="694494"/>
                  <a:pt x="47598" y="683506"/>
                  <a:pt x="45704" y="669866"/>
                </a:cubicBezTo>
                <a:cubicBezTo>
                  <a:pt x="44567" y="660773"/>
                  <a:pt x="45325" y="651301"/>
                  <a:pt x="45325" y="642208"/>
                </a:cubicBezTo>
                <a:cubicBezTo>
                  <a:pt x="69195" y="647512"/>
                  <a:pt x="79803" y="665320"/>
                  <a:pt x="79803" y="689947"/>
                </a:cubicBezTo>
                <a:cubicBezTo>
                  <a:pt x="79803" y="699040"/>
                  <a:pt x="89654" y="707755"/>
                  <a:pt x="96095" y="718742"/>
                </a:cubicBezTo>
                <a:cubicBezTo>
                  <a:pt x="99126" y="701693"/>
                  <a:pt x="101400" y="688432"/>
                  <a:pt x="104052" y="674413"/>
                </a:cubicBezTo>
                <a:cubicBezTo>
                  <a:pt x="127922" y="688810"/>
                  <a:pt x="134363" y="710407"/>
                  <a:pt x="121859" y="733140"/>
                </a:cubicBezTo>
                <a:cubicBezTo>
                  <a:pt x="133226" y="735413"/>
                  <a:pt x="144214" y="737308"/>
                  <a:pt x="157096" y="739960"/>
                </a:cubicBezTo>
                <a:cubicBezTo>
                  <a:pt x="148002" y="713817"/>
                  <a:pt x="140046" y="690705"/>
                  <a:pt x="133605" y="671382"/>
                </a:cubicBezTo>
                <a:cubicBezTo>
                  <a:pt x="118450" y="665699"/>
                  <a:pt x="106325" y="661531"/>
                  <a:pt x="94201" y="656984"/>
                </a:cubicBezTo>
                <a:cubicBezTo>
                  <a:pt x="94580" y="654711"/>
                  <a:pt x="94580" y="652817"/>
                  <a:pt x="94959" y="650543"/>
                </a:cubicBezTo>
                <a:cubicBezTo>
                  <a:pt x="105189" y="648270"/>
                  <a:pt x="115418" y="646376"/>
                  <a:pt x="126785" y="644102"/>
                </a:cubicBezTo>
                <a:cubicBezTo>
                  <a:pt x="126027" y="639935"/>
                  <a:pt x="125269" y="634251"/>
                  <a:pt x="124133" y="628568"/>
                </a:cubicBezTo>
                <a:cubicBezTo>
                  <a:pt x="96095" y="635388"/>
                  <a:pt x="71089" y="621369"/>
                  <a:pt x="58965" y="591437"/>
                </a:cubicBezTo>
                <a:cubicBezTo>
                  <a:pt x="80940" y="585375"/>
                  <a:pt x="101400" y="585754"/>
                  <a:pt x="122996" y="602046"/>
                </a:cubicBezTo>
                <a:cubicBezTo>
                  <a:pt x="119207" y="588027"/>
                  <a:pt x="112766" y="577040"/>
                  <a:pt x="113903" y="566431"/>
                </a:cubicBezTo>
                <a:cubicBezTo>
                  <a:pt x="115040" y="555443"/>
                  <a:pt x="123375" y="545593"/>
                  <a:pt x="129058" y="533847"/>
                </a:cubicBezTo>
                <a:cubicBezTo>
                  <a:pt x="146866" y="556580"/>
                  <a:pt x="145350" y="570978"/>
                  <a:pt x="131332" y="591059"/>
                </a:cubicBezTo>
                <a:cubicBezTo>
                  <a:pt x="126027" y="598257"/>
                  <a:pt x="128301" y="610760"/>
                  <a:pt x="126785" y="622127"/>
                </a:cubicBezTo>
                <a:cubicBezTo>
                  <a:pt x="140425" y="613792"/>
                  <a:pt x="151412" y="606972"/>
                  <a:pt x="162779" y="599773"/>
                </a:cubicBezTo>
                <a:cubicBezTo>
                  <a:pt x="170736" y="625158"/>
                  <a:pt x="157853" y="645618"/>
                  <a:pt x="132847" y="649786"/>
                </a:cubicBezTo>
                <a:cubicBezTo>
                  <a:pt x="134742" y="655469"/>
                  <a:pt x="136257" y="661152"/>
                  <a:pt x="137773" y="667214"/>
                </a:cubicBezTo>
                <a:cubicBezTo>
                  <a:pt x="144971" y="660394"/>
                  <a:pt x="151034" y="653574"/>
                  <a:pt x="158232" y="648270"/>
                </a:cubicBezTo>
                <a:cubicBezTo>
                  <a:pt x="165431" y="642966"/>
                  <a:pt x="173767" y="639177"/>
                  <a:pt x="182102" y="634630"/>
                </a:cubicBezTo>
                <a:cubicBezTo>
                  <a:pt x="191574" y="661531"/>
                  <a:pt x="177177" y="688432"/>
                  <a:pt x="151034" y="694873"/>
                </a:cubicBezTo>
                <a:cubicBezTo>
                  <a:pt x="161263" y="736550"/>
                  <a:pt x="221885" y="795656"/>
                  <a:pt x="264320" y="800202"/>
                </a:cubicBezTo>
                <a:cubicBezTo>
                  <a:pt x="260531" y="790351"/>
                  <a:pt x="257121" y="780879"/>
                  <a:pt x="253711" y="771786"/>
                </a:cubicBezTo>
                <a:cubicBezTo>
                  <a:pt x="239692" y="734655"/>
                  <a:pt x="231736" y="697146"/>
                  <a:pt x="237798" y="656984"/>
                </a:cubicBezTo>
                <a:cubicBezTo>
                  <a:pt x="239313" y="648649"/>
                  <a:pt x="234009" y="636903"/>
                  <a:pt x="227947" y="630462"/>
                </a:cubicBezTo>
                <a:cubicBezTo>
                  <a:pt x="212792" y="614928"/>
                  <a:pt x="196121" y="599773"/>
                  <a:pt x="177934" y="587270"/>
                </a:cubicBezTo>
                <a:cubicBezTo>
                  <a:pt x="157475" y="573251"/>
                  <a:pt x="145350" y="555065"/>
                  <a:pt x="142698" y="530816"/>
                </a:cubicBezTo>
                <a:cubicBezTo>
                  <a:pt x="140046" y="505052"/>
                  <a:pt x="124891" y="486487"/>
                  <a:pt x="108599" y="469058"/>
                </a:cubicBezTo>
                <a:cubicBezTo>
                  <a:pt x="103294" y="463375"/>
                  <a:pt x="91928" y="462996"/>
                  <a:pt x="83592" y="460344"/>
                </a:cubicBezTo>
                <a:cubicBezTo>
                  <a:pt x="73741" y="484592"/>
                  <a:pt x="60101" y="490654"/>
                  <a:pt x="29412" y="484592"/>
                </a:cubicBezTo>
                <a:cubicBezTo>
                  <a:pt x="38126" y="473605"/>
                  <a:pt x="46083" y="463754"/>
                  <a:pt x="54418" y="453524"/>
                </a:cubicBezTo>
                <a:cubicBezTo>
                  <a:pt x="47219" y="455039"/>
                  <a:pt x="39263" y="458449"/>
                  <a:pt x="32064" y="457313"/>
                </a:cubicBezTo>
                <a:cubicBezTo>
                  <a:pt x="24486" y="456176"/>
                  <a:pt x="17666" y="450114"/>
                  <a:pt x="6679" y="444431"/>
                </a:cubicBezTo>
                <a:cubicBezTo>
                  <a:pt x="16530" y="440263"/>
                  <a:pt x="22971" y="437611"/>
                  <a:pt x="33201" y="433443"/>
                </a:cubicBezTo>
                <a:cubicBezTo>
                  <a:pt x="2890" y="422834"/>
                  <a:pt x="-5067" y="402753"/>
                  <a:pt x="2890" y="375474"/>
                </a:cubicBezTo>
                <a:cubicBezTo>
                  <a:pt x="25244" y="383430"/>
                  <a:pt x="34716" y="398207"/>
                  <a:pt x="31306" y="420940"/>
                </a:cubicBezTo>
                <a:cubicBezTo>
                  <a:pt x="31306" y="422834"/>
                  <a:pt x="31306" y="424729"/>
                  <a:pt x="31685" y="426244"/>
                </a:cubicBezTo>
                <a:cubicBezTo>
                  <a:pt x="36990" y="441399"/>
                  <a:pt x="74499" y="457313"/>
                  <a:pt x="91928" y="451250"/>
                </a:cubicBezTo>
                <a:cubicBezTo>
                  <a:pt x="85108" y="441778"/>
                  <a:pt x="83971" y="429654"/>
                  <a:pt x="66921" y="429654"/>
                </a:cubicBezTo>
                <a:cubicBezTo>
                  <a:pt x="54039" y="429654"/>
                  <a:pt x="49872" y="415256"/>
                  <a:pt x="45704" y="402374"/>
                </a:cubicBezTo>
                <a:cubicBezTo>
                  <a:pt x="52145" y="402753"/>
                  <a:pt x="57449" y="403132"/>
                  <a:pt x="63133" y="403511"/>
                </a:cubicBezTo>
                <a:cubicBezTo>
                  <a:pt x="48735" y="387219"/>
                  <a:pt x="47598" y="375853"/>
                  <a:pt x="59344" y="355393"/>
                </a:cubicBezTo>
                <a:cubicBezTo>
                  <a:pt x="76015" y="368275"/>
                  <a:pt x="79803" y="381536"/>
                  <a:pt x="72983" y="398965"/>
                </a:cubicBezTo>
                <a:cubicBezTo>
                  <a:pt x="71468" y="402753"/>
                  <a:pt x="74499" y="408815"/>
                  <a:pt x="76393" y="413362"/>
                </a:cubicBezTo>
                <a:cubicBezTo>
                  <a:pt x="78288" y="418666"/>
                  <a:pt x="81698" y="423213"/>
                  <a:pt x="84729" y="428517"/>
                </a:cubicBezTo>
                <a:cubicBezTo>
                  <a:pt x="90412" y="415635"/>
                  <a:pt x="95338" y="403511"/>
                  <a:pt x="101779" y="388735"/>
                </a:cubicBezTo>
                <a:cubicBezTo>
                  <a:pt x="107462" y="397828"/>
                  <a:pt x="111251" y="403511"/>
                  <a:pt x="115040" y="409573"/>
                </a:cubicBezTo>
                <a:cubicBezTo>
                  <a:pt x="115797" y="409194"/>
                  <a:pt x="116934" y="409194"/>
                  <a:pt x="117692" y="408815"/>
                </a:cubicBezTo>
                <a:cubicBezTo>
                  <a:pt x="111251" y="386461"/>
                  <a:pt x="104431" y="364107"/>
                  <a:pt x="97990" y="341753"/>
                </a:cubicBezTo>
                <a:cubicBezTo>
                  <a:pt x="80182" y="347436"/>
                  <a:pt x="73741" y="345921"/>
                  <a:pt x="54418" y="328492"/>
                </a:cubicBezTo>
                <a:cubicBezTo>
                  <a:pt x="67679" y="325840"/>
                  <a:pt x="78667" y="323946"/>
                  <a:pt x="91928" y="321293"/>
                </a:cubicBezTo>
                <a:cubicBezTo>
                  <a:pt x="58207" y="315610"/>
                  <a:pt x="61238" y="292119"/>
                  <a:pt x="61617" y="269386"/>
                </a:cubicBezTo>
                <a:cubicBezTo>
                  <a:pt x="84729" y="273933"/>
                  <a:pt x="95717" y="290604"/>
                  <a:pt x="94201" y="313716"/>
                </a:cubicBezTo>
                <a:cubicBezTo>
                  <a:pt x="93822" y="320536"/>
                  <a:pt x="97611" y="327355"/>
                  <a:pt x="99505" y="333418"/>
                </a:cubicBezTo>
                <a:cubicBezTo>
                  <a:pt x="124133" y="320157"/>
                  <a:pt x="118071" y="298939"/>
                  <a:pt x="113524" y="278479"/>
                </a:cubicBezTo>
                <a:cubicBezTo>
                  <a:pt x="137015" y="283026"/>
                  <a:pt x="149897" y="292119"/>
                  <a:pt x="165431" y="314095"/>
                </a:cubicBezTo>
                <a:cubicBezTo>
                  <a:pt x="167704" y="306138"/>
                  <a:pt x="169220" y="299318"/>
                  <a:pt x="171114" y="291740"/>
                </a:cubicBezTo>
                <a:cubicBezTo>
                  <a:pt x="152170" y="291362"/>
                  <a:pt x="146866" y="277722"/>
                  <a:pt x="143077" y="260293"/>
                </a:cubicBezTo>
                <a:cubicBezTo>
                  <a:pt x="153307" y="263703"/>
                  <a:pt x="163158" y="267113"/>
                  <a:pt x="173009" y="270523"/>
                </a:cubicBezTo>
                <a:cubicBezTo>
                  <a:pt x="168841" y="262188"/>
                  <a:pt x="161642" y="252715"/>
                  <a:pt x="160885" y="242486"/>
                </a:cubicBezTo>
                <a:cubicBezTo>
                  <a:pt x="160127" y="231877"/>
                  <a:pt x="165810" y="220889"/>
                  <a:pt x="168462" y="209902"/>
                </a:cubicBezTo>
                <a:cubicBezTo>
                  <a:pt x="170357" y="209902"/>
                  <a:pt x="172251" y="209523"/>
                  <a:pt x="174145" y="209144"/>
                </a:cubicBezTo>
                <a:cubicBezTo>
                  <a:pt x="179450" y="220510"/>
                  <a:pt x="185512" y="231498"/>
                  <a:pt x="189301" y="243243"/>
                </a:cubicBezTo>
                <a:cubicBezTo>
                  <a:pt x="190816" y="247790"/>
                  <a:pt x="189301" y="254610"/>
                  <a:pt x="186649" y="258778"/>
                </a:cubicBezTo>
                <a:cubicBezTo>
                  <a:pt x="177934" y="273175"/>
                  <a:pt x="173009" y="290983"/>
                  <a:pt x="173767" y="311063"/>
                </a:cubicBezTo>
                <a:cubicBezTo>
                  <a:pt x="183996" y="305759"/>
                  <a:pt x="193469" y="302728"/>
                  <a:pt x="192332" y="286815"/>
                </a:cubicBezTo>
                <a:cubicBezTo>
                  <a:pt x="191953" y="279616"/>
                  <a:pt x="202941" y="270902"/>
                  <a:pt x="210139" y="264461"/>
                </a:cubicBezTo>
                <a:cubicBezTo>
                  <a:pt x="214686" y="260293"/>
                  <a:pt x="222264" y="258399"/>
                  <a:pt x="228326" y="255746"/>
                </a:cubicBezTo>
                <a:cubicBezTo>
                  <a:pt x="229841" y="256504"/>
                  <a:pt x="230978" y="257262"/>
                  <a:pt x="232494" y="258020"/>
                </a:cubicBezTo>
                <a:cubicBezTo>
                  <a:pt x="227947" y="270144"/>
                  <a:pt x="224537" y="282647"/>
                  <a:pt x="218854" y="294014"/>
                </a:cubicBezTo>
                <a:cubicBezTo>
                  <a:pt x="216580" y="298181"/>
                  <a:pt x="209761" y="303107"/>
                  <a:pt x="205593" y="302728"/>
                </a:cubicBezTo>
                <a:cubicBezTo>
                  <a:pt x="185512" y="301591"/>
                  <a:pt x="179071" y="319399"/>
                  <a:pt x="166947" y="329250"/>
                </a:cubicBezTo>
                <a:cubicBezTo>
                  <a:pt x="182102" y="324703"/>
                  <a:pt x="196878" y="320157"/>
                  <a:pt x="215065" y="314473"/>
                </a:cubicBezTo>
                <a:cubicBezTo>
                  <a:pt x="210139" y="337964"/>
                  <a:pt x="203698" y="355772"/>
                  <a:pt x="185512" y="367138"/>
                </a:cubicBezTo>
                <a:cubicBezTo>
                  <a:pt x="175282" y="373200"/>
                  <a:pt x="167704" y="372064"/>
                  <a:pt x="154065" y="363728"/>
                </a:cubicBezTo>
                <a:cubicBezTo>
                  <a:pt x="152549" y="367138"/>
                  <a:pt x="151412" y="370169"/>
                  <a:pt x="150276" y="373200"/>
                </a:cubicBezTo>
                <a:cubicBezTo>
                  <a:pt x="162779" y="374337"/>
                  <a:pt x="174145" y="375474"/>
                  <a:pt x="186649" y="376610"/>
                </a:cubicBezTo>
                <a:cubicBezTo>
                  <a:pt x="174145" y="397449"/>
                  <a:pt x="160506" y="403511"/>
                  <a:pt x="141561" y="397070"/>
                </a:cubicBezTo>
                <a:cubicBezTo>
                  <a:pt x="133605" y="412225"/>
                  <a:pt x="127164" y="427002"/>
                  <a:pt x="133226" y="445946"/>
                </a:cubicBezTo>
                <a:cubicBezTo>
                  <a:pt x="140425" y="467921"/>
                  <a:pt x="144593" y="491412"/>
                  <a:pt x="150276" y="514145"/>
                </a:cubicBezTo>
                <a:cubicBezTo>
                  <a:pt x="156338" y="539909"/>
                  <a:pt x="168083" y="562263"/>
                  <a:pt x="190059" y="578555"/>
                </a:cubicBezTo>
                <a:cubicBezTo>
                  <a:pt x="208245" y="591816"/>
                  <a:pt x="224916" y="606972"/>
                  <a:pt x="243860" y="622506"/>
                </a:cubicBezTo>
                <a:cubicBezTo>
                  <a:pt x="248407" y="603562"/>
                  <a:pt x="264320" y="586512"/>
                  <a:pt x="243481" y="572114"/>
                </a:cubicBezTo>
                <a:cubicBezTo>
                  <a:pt x="230978" y="567947"/>
                  <a:pt x="218475" y="563400"/>
                  <a:pt x="205972" y="559232"/>
                </a:cubicBezTo>
                <a:cubicBezTo>
                  <a:pt x="206351" y="556959"/>
                  <a:pt x="206351" y="555065"/>
                  <a:pt x="206729" y="553170"/>
                </a:cubicBezTo>
                <a:cubicBezTo>
                  <a:pt x="215065" y="550897"/>
                  <a:pt x="223400" y="548245"/>
                  <a:pt x="233251" y="545593"/>
                </a:cubicBezTo>
                <a:cubicBezTo>
                  <a:pt x="230978" y="539909"/>
                  <a:pt x="228705" y="533847"/>
                  <a:pt x="226053" y="527785"/>
                </a:cubicBezTo>
                <a:cubicBezTo>
                  <a:pt x="199531" y="539909"/>
                  <a:pt x="177934" y="529301"/>
                  <a:pt x="156717" y="492170"/>
                </a:cubicBezTo>
                <a:cubicBezTo>
                  <a:pt x="172630" y="491033"/>
                  <a:pt x="186649" y="490275"/>
                  <a:pt x="200288" y="489518"/>
                </a:cubicBezTo>
                <a:cubicBezTo>
                  <a:pt x="192332" y="483077"/>
                  <a:pt x="180586" y="477772"/>
                  <a:pt x="175282" y="468300"/>
                </a:cubicBezTo>
                <a:cubicBezTo>
                  <a:pt x="169978" y="458828"/>
                  <a:pt x="170736" y="445567"/>
                  <a:pt x="168841" y="433822"/>
                </a:cubicBezTo>
                <a:cubicBezTo>
                  <a:pt x="169978" y="433064"/>
                  <a:pt x="171493" y="431927"/>
                  <a:pt x="172630" y="431170"/>
                </a:cubicBezTo>
                <a:cubicBezTo>
                  <a:pt x="181344" y="437232"/>
                  <a:pt x="190059" y="442915"/>
                  <a:pt x="199152" y="449356"/>
                </a:cubicBezTo>
                <a:cubicBezTo>
                  <a:pt x="205593" y="439505"/>
                  <a:pt x="212413" y="428896"/>
                  <a:pt x="219990" y="417530"/>
                </a:cubicBezTo>
                <a:cubicBezTo>
                  <a:pt x="242345" y="446704"/>
                  <a:pt x="241208" y="476636"/>
                  <a:pt x="218096" y="492928"/>
                </a:cubicBezTo>
                <a:cubicBezTo>
                  <a:pt x="222264" y="498990"/>
                  <a:pt x="226431" y="505431"/>
                  <a:pt x="230599" y="511114"/>
                </a:cubicBezTo>
                <a:cubicBezTo>
                  <a:pt x="240450" y="502400"/>
                  <a:pt x="249922" y="493307"/>
                  <a:pt x="260152" y="484213"/>
                </a:cubicBezTo>
                <a:cubicBezTo>
                  <a:pt x="272276" y="512251"/>
                  <a:pt x="265456" y="534984"/>
                  <a:pt x="241587" y="546350"/>
                </a:cubicBezTo>
                <a:cubicBezTo>
                  <a:pt x="246891" y="554307"/>
                  <a:pt x="252195" y="562263"/>
                  <a:pt x="257879" y="570220"/>
                </a:cubicBezTo>
                <a:cubicBezTo>
                  <a:pt x="268109" y="557338"/>
                  <a:pt x="278717" y="493307"/>
                  <a:pt x="276444" y="461101"/>
                </a:cubicBezTo>
                <a:cubicBezTo>
                  <a:pt x="245754" y="453903"/>
                  <a:pt x="235525" y="424729"/>
                  <a:pt x="251059" y="387598"/>
                </a:cubicBezTo>
                <a:cubicBezTo>
                  <a:pt x="256363" y="391387"/>
                  <a:pt x="261289" y="395176"/>
                  <a:pt x="267730" y="399722"/>
                </a:cubicBezTo>
                <a:cubicBezTo>
                  <a:pt x="265078" y="381915"/>
                  <a:pt x="271519" y="368275"/>
                  <a:pt x="283643" y="358045"/>
                </a:cubicBezTo>
                <a:cubicBezTo>
                  <a:pt x="295388" y="348194"/>
                  <a:pt x="308270" y="340238"/>
                  <a:pt x="320773" y="331144"/>
                </a:cubicBezTo>
                <a:cubicBezTo>
                  <a:pt x="322289" y="332281"/>
                  <a:pt x="324183" y="333039"/>
                  <a:pt x="325699" y="334175"/>
                </a:cubicBezTo>
                <a:cubicBezTo>
                  <a:pt x="323805" y="351604"/>
                  <a:pt x="323805" y="369412"/>
                  <a:pt x="320395" y="386840"/>
                </a:cubicBezTo>
                <a:cubicBezTo>
                  <a:pt x="316227" y="407300"/>
                  <a:pt x="306755" y="412983"/>
                  <a:pt x="283643" y="411468"/>
                </a:cubicBezTo>
                <a:cubicBezTo>
                  <a:pt x="284401" y="417151"/>
                  <a:pt x="285537" y="422834"/>
                  <a:pt x="285916" y="426623"/>
                </a:cubicBezTo>
                <a:cubicBezTo>
                  <a:pt x="304860" y="419803"/>
                  <a:pt x="323047" y="413741"/>
                  <a:pt x="344264" y="406163"/>
                </a:cubicBezTo>
                <a:cubicBezTo>
                  <a:pt x="341233" y="431170"/>
                  <a:pt x="332519" y="447841"/>
                  <a:pt x="318121" y="459586"/>
                </a:cubicBezTo>
                <a:cubicBezTo>
                  <a:pt x="320395" y="462996"/>
                  <a:pt x="323426" y="466027"/>
                  <a:pt x="323426" y="468679"/>
                </a:cubicBezTo>
                <a:cubicBezTo>
                  <a:pt x="322289" y="487244"/>
                  <a:pt x="306755" y="502779"/>
                  <a:pt x="288189" y="504294"/>
                </a:cubicBezTo>
                <a:cubicBezTo>
                  <a:pt x="285158" y="504673"/>
                  <a:pt x="282885" y="508083"/>
                  <a:pt x="281370" y="511493"/>
                </a:cubicBezTo>
                <a:cubicBezTo>
                  <a:pt x="304481" y="500884"/>
                  <a:pt x="326836" y="505431"/>
                  <a:pt x="349190" y="512251"/>
                </a:cubicBezTo>
                <a:cubicBezTo>
                  <a:pt x="335171" y="543698"/>
                  <a:pt x="304860" y="556580"/>
                  <a:pt x="277581" y="542561"/>
                </a:cubicBezTo>
                <a:cubicBezTo>
                  <a:pt x="257879" y="584239"/>
                  <a:pt x="249164" y="646376"/>
                  <a:pt x="257879" y="710786"/>
                </a:cubicBezTo>
                <a:cubicBezTo>
                  <a:pt x="281748" y="680096"/>
                  <a:pt x="305618" y="649407"/>
                  <a:pt x="329109" y="618717"/>
                </a:cubicBezTo>
                <a:cubicBezTo>
                  <a:pt x="310544" y="598257"/>
                  <a:pt x="310922" y="580829"/>
                  <a:pt x="330246" y="554307"/>
                </a:cubicBezTo>
                <a:cubicBezTo>
                  <a:pt x="336687" y="565294"/>
                  <a:pt x="342370" y="575524"/>
                  <a:pt x="348811" y="586891"/>
                </a:cubicBezTo>
                <a:cubicBezTo>
                  <a:pt x="352221" y="583481"/>
                  <a:pt x="356010" y="579313"/>
                  <a:pt x="359420" y="575524"/>
                </a:cubicBezTo>
                <a:cubicBezTo>
                  <a:pt x="346538" y="555065"/>
                  <a:pt x="353357" y="536120"/>
                  <a:pt x="379122" y="517934"/>
                </a:cubicBezTo>
                <a:cubicBezTo>
                  <a:pt x="381016" y="524375"/>
                  <a:pt x="383289" y="530437"/>
                  <a:pt x="384426" y="536499"/>
                </a:cubicBezTo>
                <a:cubicBezTo>
                  <a:pt x="385563" y="542561"/>
                  <a:pt x="385563" y="549002"/>
                  <a:pt x="386320" y="556580"/>
                </a:cubicBezTo>
                <a:cubicBezTo>
                  <a:pt x="396171" y="552412"/>
                  <a:pt x="404886" y="548624"/>
                  <a:pt x="410190" y="546350"/>
                </a:cubicBezTo>
                <a:cubicBezTo>
                  <a:pt x="408674" y="534226"/>
                  <a:pt x="405265" y="522859"/>
                  <a:pt x="407159" y="513008"/>
                </a:cubicBezTo>
                <a:cubicBezTo>
                  <a:pt x="409811" y="499369"/>
                  <a:pt x="429134" y="483456"/>
                  <a:pt x="448078" y="475878"/>
                </a:cubicBezTo>
                <a:cubicBezTo>
                  <a:pt x="448078" y="492928"/>
                  <a:pt x="448078" y="508841"/>
                  <a:pt x="448078" y="522102"/>
                </a:cubicBezTo>
                <a:cubicBezTo>
                  <a:pt x="462097" y="519449"/>
                  <a:pt x="477252" y="516797"/>
                  <a:pt x="492408" y="514145"/>
                </a:cubicBezTo>
                <a:cubicBezTo>
                  <a:pt x="493544" y="516040"/>
                  <a:pt x="494681" y="517934"/>
                  <a:pt x="495818" y="519828"/>
                </a:cubicBezTo>
                <a:cubicBezTo>
                  <a:pt x="487861" y="528922"/>
                  <a:pt x="481041" y="538773"/>
                  <a:pt x="471948" y="546350"/>
                </a:cubicBezTo>
                <a:cubicBezTo>
                  <a:pt x="467401" y="550139"/>
                  <a:pt x="459066" y="549381"/>
                  <a:pt x="452625" y="549381"/>
                </a:cubicBezTo>
                <a:cubicBezTo>
                  <a:pt x="444290" y="549381"/>
                  <a:pt x="435954" y="547866"/>
                  <a:pt x="427619" y="546729"/>
                </a:cubicBezTo>
                <a:cubicBezTo>
                  <a:pt x="427240" y="548245"/>
                  <a:pt x="426861" y="549760"/>
                  <a:pt x="426482" y="551276"/>
                </a:cubicBezTo>
                <a:cubicBezTo>
                  <a:pt x="437470" y="558096"/>
                  <a:pt x="448078" y="564916"/>
                  <a:pt x="459445" y="571735"/>
                </a:cubicBezTo>
                <a:cubicBezTo>
                  <a:pt x="436333" y="595984"/>
                  <a:pt x="402233" y="595226"/>
                  <a:pt x="384805" y="570599"/>
                </a:cubicBezTo>
                <a:cubicBezTo>
                  <a:pt x="381016" y="573251"/>
                  <a:pt x="377227" y="575903"/>
                  <a:pt x="373438" y="578555"/>
                </a:cubicBezTo>
                <a:cubicBezTo>
                  <a:pt x="384805" y="584617"/>
                  <a:pt x="395792" y="590301"/>
                  <a:pt x="407538" y="596363"/>
                </a:cubicBezTo>
                <a:cubicBezTo>
                  <a:pt x="388215" y="612655"/>
                  <a:pt x="371544" y="613792"/>
                  <a:pt x="352979" y="600152"/>
                </a:cubicBezTo>
                <a:cubicBezTo>
                  <a:pt x="349569" y="605456"/>
                  <a:pt x="346159" y="610760"/>
                  <a:pt x="342749" y="616065"/>
                </a:cubicBezTo>
                <a:cubicBezTo>
                  <a:pt x="339718" y="620990"/>
                  <a:pt x="337065" y="626295"/>
                  <a:pt x="335550" y="634630"/>
                </a:cubicBezTo>
                <a:cubicBezTo>
                  <a:pt x="347674" y="628568"/>
                  <a:pt x="360177" y="622885"/>
                  <a:pt x="372681" y="616823"/>
                </a:cubicBezTo>
                <a:cubicBezTo>
                  <a:pt x="373817" y="618338"/>
                  <a:pt x="374954" y="619475"/>
                  <a:pt x="376090" y="620990"/>
                </a:cubicBezTo>
                <a:cubicBezTo>
                  <a:pt x="373438" y="627431"/>
                  <a:pt x="370786" y="633872"/>
                  <a:pt x="368134" y="640692"/>
                </a:cubicBezTo>
                <a:cubicBezTo>
                  <a:pt x="386699" y="650164"/>
                  <a:pt x="387078" y="619854"/>
                  <a:pt x="404507" y="625158"/>
                </a:cubicBezTo>
                <a:cubicBezTo>
                  <a:pt x="403749" y="629705"/>
                  <a:pt x="402991" y="635009"/>
                  <a:pt x="402233" y="642208"/>
                </a:cubicBezTo>
                <a:cubicBezTo>
                  <a:pt x="406780" y="641071"/>
                  <a:pt x="410948" y="640313"/>
                  <a:pt x="414737" y="639556"/>
                </a:cubicBezTo>
                <a:cubicBezTo>
                  <a:pt x="414358" y="611897"/>
                  <a:pt x="436333" y="598636"/>
                  <a:pt x="476874" y="602046"/>
                </a:cubicBezTo>
                <a:cubicBezTo>
                  <a:pt x="471948" y="621369"/>
                  <a:pt x="464370" y="638798"/>
                  <a:pt x="446942" y="649407"/>
                </a:cubicBezTo>
                <a:cubicBezTo>
                  <a:pt x="442016" y="652438"/>
                  <a:pt x="432165" y="654711"/>
                  <a:pt x="429134" y="652059"/>
                </a:cubicBezTo>
                <a:cubicBezTo>
                  <a:pt x="413221" y="637661"/>
                  <a:pt x="399202" y="654332"/>
                  <a:pt x="384047" y="650922"/>
                </a:cubicBezTo>
                <a:cubicBezTo>
                  <a:pt x="386320" y="662668"/>
                  <a:pt x="388215" y="671761"/>
                  <a:pt x="390109" y="681612"/>
                </a:cubicBezTo>
                <a:cubicBezTo>
                  <a:pt x="368134" y="680096"/>
                  <a:pt x="360935" y="663046"/>
                  <a:pt x="351842" y="647891"/>
                </a:cubicBezTo>
                <a:cubicBezTo>
                  <a:pt x="351084" y="649028"/>
                  <a:pt x="349947" y="649786"/>
                  <a:pt x="348811" y="650922"/>
                </a:cubicBezTo>
                <a:cubicBezTo>
                  <a:pt x="348432" y="658121"/>
                  <a:pt x="348053" y="664941"/>
                  <a:pt x="347674" y="672140"/>
                </a:cubicBezTo>
                <a:cubicBezTo>
                  <a:pt x="346159" y="672897"/>
                  <a:pt x="344643" y="673655"/>
                  <a:pt x="343128" y="674413"/>
                </a:cubicBezTo>
                <a:cubicBezTo>
                  <a:pt x="337444" y="665699"/>
                  <a:pt x="331761" y="656984"/>
                  <a:pt x="326078" y="648270"/>
                </a:cubicBezTo>
                <a:cubicBezTo>
                  <a:pt x="324941" y="646754"/>
                  <a:pt x="324183" y="644860"/>
                  <a:pt x="323047" y="642966"/>
                </a:cubicBezTo>
                <a:cubicBezTo>
                  <a:pt x="321531" y="646754"/>
                  <a:pt x="320395" y="650922"/>
                  <a:pt x="318121" y="654332"/>
                </a:cubicBezTo>
                <a:cubicBezTo>
                  <a:pt x="300314" y="678202"/>
                  <a:pt x="281748" y="702071"/>
                  <a:pt x="264320" y="726320"/>
                </a:cubicBezTo>
                <a:cubicBezTo>
                  <a:pt x="261289" y="730109"/>
                  <a:pt x="260531" y="737308"/>
                  <a:pt x="261668" y="742233"/>
                </a:cubicBezTo>
                <a:cubicBezTo>
                  <a:pt x="276444" y="806643"/>
                  <a:pt x="309028" y="861581"/>
                  <a:pt x="353357" y="911973"/>
                </a:cubicBezTo>
                <a:cubicBezTo>
                  <a:pt x="357525" y="899849"/>
                  <a:pt x="361314" y="888103"/>
                  <a:pt x="365482" y="876358"/>
                </a:cubicBezTo>
                <a:cubicBezTo>
                  <a:pt x="343128" y="869538"/>
                  <a:pt x="334034" y="854762"/>
                  <a:pt x="334034" y="824451"/>
                </a:cubicBezTo>
                <a:cubicBezTo>
                  <a:pt x="351463" y="826724"/>
                  <a:pt x="363966" y="836196"/>
                  <a:pt x="377227" y="853246"/>
                </a:cubicBezTo>
                <a:cubicBezTo>
                  <a:pt x="377227" y="836196"/>
                  <a:pt x="377227" y="822556"/>
                  <a:pt x="377227" y="814221"/>
                </a:cubicBezTo>
                <a:cubicBezTo>
                  <a:pt x="366240" y="805128"/>
                  <a:pt x="358662" y="798687"/>
                  <a:pt x="350705" y="792246"/>
                </a:cubicBezTo>
                <a:cubicBezTo>
                  <a:pt x="351463" y="790730"/>
                  <a:pt x="352221" y="788836"/>
                  <a:pt x="352979" y="787320"/>
                </a:cubicBezTo>
                <a:cubicBezTo>
                  <a:pt x="359798" y="788078"/>
                  <a:pt x="366618" y="788836"/>
                  <a:pt x="375333" y="789972"/>
                </a:cubicBezTo>
                <a:cubicBezTo>
                  <a:pt x="374196" y="785805"/>
                  <a:pt x="374196" y="780879"/>
                  <a:pt x="371544" y="777848"/>
                </a:cubicBezTo>
                <a:cubicBezTo>
                  <a:pt x="366240" y="771407"/>
                  <a:pt x="356389" y="767618"/>
                  <a:pt x="354115" y="760798"/>
                </a:cubicBezTo>
                <a:cubicBezTo>
                  <a:pt x="350705" y="750190"/>
                  <a:pt x="351842" y="738065"/>
                  <a:pt x="351084" y="726320"/>
                </a:cubicBezTo>
                <a:cubicBezTo>
                  <a:pt x="352600" y="725562"/>
                  <a:pt x="354494" y="724804"/>
                  <a:pt x="356010" y="724047"/>
                </a:cubicBezTo>
                <a:cubicBezTo>
                  <a:pt x="363966" y="732003"/>
                  <a:pt x="373059" y="739202"/>
                  <a:pt x="379500" y="748295"/>
                </a:cubicBezTo>
                <a:cubicBezTo>
                  <a:pt x="383289" y="753600"/>
                  <a:pt x="383289" y="761935"/>
                  <a:pt x="383289" y="769134"/>
                </a:cubicBezTo>
                <a:cubicBezTo>
                  <a:pt x="383289" y="779364"/>
                  <a:pt x="381395" y="789972"/>
                  <a:pt x="379879" y="803233"/>
                </a:cubicBezTo>
                <a:cubicBezTo>
                  <a:pt x="389351" y="799066"/>
                  <a:pt x="394656" y="796413"/>
                  <a:pt x="401097" y="793382"/>
                </a:cubicBezTo>
                <a:cubicBezTo>
                  <a:pt x="406401" y="809674"/>
                  <a:pt x="393140" y="818010"/>
                  <a:pt x="384047" y="827861"/>
                </a:cubicBezTo>
                <a:cubicBezTo>
                  <a:pt x="385563" y="828619"/>
                  <a:pt x="387078" y="829755"/>
                  <a:pt x="388594" y="830513"/>
                </a:cubicBezTo>
                <a:cubicBezTo>
                  <a:pt x="398823" y="822178"/>
                  <a:pt x="409432" y="814221"/>
                  <a:pt x="419662" y="805886"/>
                </a:cubicBezTo>
                <a:cubicBezTo>
                  <a:pt x="421178" y="804749"/>
                  <a:pt x="422314" y="802854"/>
                  <a:pt x="422314" y="801339"/>
                </a:cubicBezTo>
                <a:cubicBezTo>
                  <a:pt x="422314" y="783153"/>
                  <a:pt x="436712" y="782016"/>
                  <a:pt x="449215" y="776712"/>
                </a:cubicBezTo>
                <a:cubicBezTo>
                  <a:pt x="450352" y="796792"/>
                  <a:pt x="445426" y="802854"/>
                  <a:pt x="427998" y="808159"/>
                </a:cubicBezTo>
                <a:cubicBezTo>
                  <a:pt x="422314" y="810053"/>
                  <a:pt x="417768" y="815358"/>
                  <a:pt x="412463" y="819147"/>
                </a:cubicBezTo>
                <a:cubicBezTo>
                  <a:pt x="429892" y="827482"/>
                  <a:pt x="446184" y="835060"/>
                  <a:pt x="463234" y="843016"/>
                </a:cubicBezTo>
                <a:cubicBezTo>
                  <a:pt x="436712" y="870296"/>
                  <a:pt x="404128" y="873706"/>
                  <a:pt x="387078" y="851730"/>
                </a:cubicBezTo>
                <a:cubicBezTo>
                  <a:pt x="382910" y="860066"/>
                  <a:pt x="379122" y="867644"/>
                  <a:pt x="374954" y="875600"/>
                </a:cubicBezTo>
                <a:cubicBezTo>
                  <a:pt x="382910" y="877873"/>
                  <a:pt x="390488" y="879389"/>
                  <a:pt x="397687" y="882041"/>
                </a:cubicBezTo>
                <a:cubicBezTo>
                  <a:pt x="404886" y="885072"/>
                  <a:pt x="411327" y="889240"/>
                  <a:pt x="418525" y="893029"/>
                </a:cubicBezTo>
                <a:cubicBezTo>
                  <a:pt x="402991" y="910457"/>
                  <a:pt x="385184" y="914625"/>
                  <a:pt x="361314" y="904016"/>
                </a:cubicBezTo>
                <a:cubicBezTo>
                  <a:pt x="363966" y="914625"/>
                  <a:pt x="363587" y="925613"/>
                  <a:pt x="368892" y="930917"/>
                </a:cubicBezTo>
                <a:cubicBezTo>
                  <a:pt x="388215" y="950998"/>
                  <a:pt x="409432" y="969184"/>
                  <a:pt x="430650" y="987371"/>
                </a:cubicBezTo>
                <a:cubicBezTo>
                  <a:pt x="434060" y="990402"/>
                  <a:pt x="439743" y="990402"/>
                  <a:pt x="446942" y="992296"/>
                </a:cubicBezTo>
                <a:cubicBezTo>
                  <a:pt x="443153" y="985855"/>
                  <a:pt x="440501" y="981688"/>
                  <a:pt x="437091" y="976004"/>
                </a:cubicBezTo>
                <a:cubicBezTo>
                  <a:pt x="443532" y="975625"/>
                  <a:pt x="448457" y="975247"/>
                  <a:pt x="453383" y="974868"/>
                </a:cubicBezTo>
                <a:cubicBezTo>
                  <a:pt x="455656" y="968048"/>
                  <a:pt x="458687" y="961228"/>
                  <a:pt x="462097" y="951756"/>
                </a:cubicBezTo>
                <a:cubicBezTo>
                  <a:pt x="470433" y="961228"/>
                  <a:pt x="474600" y="969942"/>
                  <a:pt x="469675" y="979414"/>
                </a:cubicBezTo>
                <a:cubicBezTo>
                  <a:pt x="464749" y="988507"/>
                  <a:pt x="470054" y="992675"/>
                  <a:pt x="476116" y="995706"/>
                </a:cubicBezTo>
                <a:cubicBezTo>
                  <a:pt x="515520" y="1016545"/>
                  <a:pt x="554924" y="1037005"/>
                  <a:pt x="592433" y="1056707"/>
                </a:cubicBezTo>
                <a:cubicBezTo>
                  <a:pt x="592433" y="1031321"/>
                  <a:pt x="589781" y="1004042"/>
                  <a:pt x="593191" y="977520"/>
                </a:cubicBezTo>
                <a:cubicBezTo>
                  <a:pt x="599253" y="929023"/>
                  <a:pt x="610241" y="880905"/>
                  <a:pt x="617439" y="832029"/>
                </a:cubicBezTo>
                <a:cubicBezTo>
                  <a:pt x="621986" y="801718"/>
                  <a:pt x="624259" y="770649"/>
                  <a:pt x="626154" y="739960"/>
                </a:cubicBezTo>
                <a:cubicBezTo>
                  <a:pt x="629943" y="674413"/>
                  <a:pt x="632595" y="608487"/>
                  <a:pt x="637141" y="542940"/>
                </a:cubicBezTo>
                <a:cubicBezTo>
                  <a:pt x="637899" y="529301"/>
                  <a:pt x="636384" y="517555"/>
                  <a:pt x="632216" y="504673"/>
                </a:cubicBezTo>
                <a:cubicBezTo>
                  <a:pt x="623880" y="478151"/>
                  <a:pt x="618955" y="450493"/>
                  <a:pt x="610998" y="423592"/>
                </a:cubicBezTo>
                <a:cubicBezTo>
                  <a:pt x="608725" y="415635"/>
                  <a:pt x="602284" y="408437"/>
                  <a:pt x="596980" y="401238"/>
                </a:cubicBezTo>
                <a:cubicBezTo>
                  <a:pt x="592054" y="394797"/>
                  <a:pt x="589402" y="387219"/>
                  <a:pt x="577278" y="388735"/>
                </a:cubicBezTo>
                <a:cubicBezTo>
                  <a:pt x="570079" y="389492"/>
                  <a:pt x="561365" y="380778"/>
                  <a:pt x="553029" y="376610"/>
                </a:cubicBezTo>
                <a:cubicBezTo>
                  <a:pt x="553408" y="375095"/>
                  <a:pt x="553787" y="373579"/>
                  <a:pt x="554166" y="372064"/>
                </a:cubicBezTo>
                <a:cubicBezTo>
                  <a:pt x="561365" y="370548"/>
                  <a:pt x="568942" y="368654"/>
                  <a:pt x="577278" y="366759"/>
                </a:cubicBezTo>
                <a:cubicBezTo>
                  <a:pt x="576141" y="361834"/>
                  <a:pt x="574626" y="356530"/>
                  <a:pt x="573489" y="351604"/>
                </a:cubicBezTo>
                <a:cubicBezTo>
                  <a:pt x="553408" y="351225"/>
                  <a:pt x="544315" y="340238"/>
                  <a:pt x="543557" y="313337"/>
                </a:cubicBezTo>
                <a:cubicBezTo>
                  <a:pt x="553029" y="317126"/>
                  <a:pt x="561365" y="320536"/>
                  <a:pt x="571973" y="325082"/>
                </a:cubicBezTo>
                <a:cubicBezTo>
                  <a:pt x="571594" y="320536"/>
                  <a:pt x="572731" y="314473"/>
                  <a:pt x="570458" y="312200"/>
                </a:cubicBezTo>
                <a:cubicBezTo>
                  <a:pt x="557197" y="299318"/>
                  <a:pt x="563259" y="287194"/>
                  <a:pt x="571216" y="275070"/>
                </a:cubicBezTo>
                <a:cubicBezTo>
                  <a:pt x="575383" y="269007"/>
                  <a:pt x="580688" y="263703"/>
                  <a:pt x="585613" y="258020"/>
                </a:cubicBezTo>
                <a:cubicBezTo>
                  <a:pt x="599253" y="279616"/>
                  <a:pt x="596222" y="294393"/>
                  <a:pt x="580688" y="314095"/>
                </a:cubicBezTo>
                <a:cubicBezTo>
                  <a:pt x="575762" y="320536"/>
                  <a:pt x="577278" y="331902"/>
                  <a:pt x="575004" y="344405"/>
                </a:cubicBezTo>
                <a:cubicBezTo>
                  <a:pt x="587508" y="334175"/>
                  <a:pt x="596980" y="326219"/>
                  <a:pt x="607210" y="317883"/>
                </a:cubicBezTo>
                <a:cubicBezTo>
                  <a:pt x="616303" y="341374"/>
                  <a:pt x="607967" y="361076"/>
                  <a:pt x="584855" y="370169"/>
                </a:cubicBezTo>
                <a:cubicBezTo>
                  <a:pt x="591675" y="378505"/>
                  <a:pt x="598116" y="386461"/>
                  <a:pt x="605694" y="396312"/>
                </a:cubicBezTo>
                <a:cubicBezTo>
                  <a:pt x="615166" y="372443"/>
                  <a:pt x="623502" y="351225"/>
                  <a:pt x="630700" y="333039"/>
                </a:cubicBezTo>
                <a:cubicBezTo>
                  <a:pt x="623502" y="320536"/>
                  <a:pt x="617439" y="309927"/>
                  <a:pt x="611377" y="299318"/>
                </a:cubicBezTo>
                <a:cubicBezTo>
                  <a:pt x="612893" y="298181"/>
                  <a:pt x="614787" y="296666"/>
                  <a:pt x="616303" y="295150"/>
                </a:cubicBezTo>
                <a:cubicBezTo>
                  <a:pt x="624638" y="300076"/>
                  <a:pt x="632974" y="305001"/>
                  <a:pt x="642067" y="310306"/>
                </a:cubicBezTo>
                <a:cubicBezTo>
                  <a:pt x="643961" y="306896"/>
                  <a:pt x="646613" y="301970"/>
                  <a:pt x="649266" y="297424"/>
                </a:cubicBezTo>
                <a:cubicBezTo>
                  <a:pt x="625396" y="285678"/>
                  <a:pt x="618955" y="269007"/>
                  <a:pt x="623123" y="229982"/>
                </a:cubicBezTo>
                <a:cubicBezTo>
                  <a:pt x="642446" y="239454"/>
                  <a:pt x="657222" y="251579"/>
                  <a:pt x="665936" y="273933"/>
                </a:cubicBezTo>
                <a:cubicBezTo>
                  <a:pt x="667073" y="269765"/>
                  <a:pt x="667831" y="265219"/>
                  <a:pt x="669346" y="261430"/>
                </a:cubicBezTo>
                <a:cubicBezTo>
                  <a:pt x="671620" y="256125"/>
                  <a:pt x="673893" y="250442"/>
                  <a:pt x="677682" y="246274"/>
                </a:cubicBezTo>
                <a:cubicBezTo>
                  <a:pt x="681471" y="242486"/>
                  <a:pt x="687154" y="240212"/>
                  <a:pt x="692079" y="238318"/>
                </a:cubicBezTo>
                <a:cubicBezTo>
                  <a:pt x="697005" y="236423"/>
                  <a:pt x="702688" y="235666"/>
                  <a:pt x="707993" y="234150"/>
                </a:cubicBezTo>
                <a:cubicBezTo>
                  <a:pt x="708750" y="257641"/>
                  <a:pt x="697763" y="269007"/>
                  <a:pt x="676166" y="274312"/>
                </a:cubicBezTo>
                <a:cubicBezTo>
                  <a:pt x="667831" y="276206"/>
                  <a:pt x="661769" y="285678"/>
                  <a:pt x="652676" y="293256"/>
                </a:cubicBezTo>
                <a:cubicBezTo>
                  <a:pt x="667831" y="295908"/>
                  <a:pt x="679955" y="297803"/>
                  <a:pt x="692837" y="299697"/>
                </a:cubicBezTo>
                <a:cubicBezTo>
                  <a:pt x="680334" y="323188"/>
                  <a:pt x="661011" y="329250"/>
                  <a:pt x="641688" y="315989"/>
                </a:cubicBezTo>
                <a:cubicBezTo>
                  <a:pt x="639036" y="320914"/>
                  <a:pt x="636762" y="325461"/>
                  <a:pt x="634868" y="329629"/>
                </a:cubicBezTo>
                <a:cubicBezTo>
                  <a:pt x="651918" y="331144"/>
                  <a:pt x="668589" y="332281"/>
                  <a:pt x="686775" y="333797"/>
                </a:cubicBezTo>
                <a:cubicBezTo>
                  <a:pt x="672378" y="361455"/>
                  <a:pt x="650023" y="370169"/>
                  <a:pt x="625775" y="359182"/>
                </a:cubicBezTo>
                <a:cubicBezTo>
                  <a:pt x="606831" y="408815"/>
                  <a:pt x="617061" y="455039"/>
                  <a:pt x="637520" y="500505"/>
                </a:cubicBezTo>
                <a:cubicBezTo>
                  <a:pt x="638657" y="500505"/>
                  <a:pt x="640172" y="500884"/>
                  <a:pt x="641309" y="500884"/>
                </a:cubicBezTo>
                <a:cubicBezTo>
                  <a:pt x="644719" y="491791"/>
                  <a:pt x="648129" y="482319"/>
                  <a:pt x="651539" y="473226"/>
                </a:cubicBezTo>
                <a:cubicBezTo>
                  <a:pt x="663663" y="439126"/>
                  <a:pt x="681092" y="408437"/>
                  <a:pt x="709129" y="383809"/>
                </a:cubicBezTo>
                <a:cubicBezTo>
                  <a:pt x="715191" y="378884"/>
                  <a:pt x="718601" y="367517"/>
                  <a:pt x="718222" y="359561"/>
                </a:cubicBezTo>
                <a:cubicBezTo>
                  <a:pt x="716707" y="337964"/>
                  <a:pt x="713676" y="316368"/>
                  <a:pt x="708750" y="295529"/>
                </a:cubicBezTo>
                <a:cubicBezTo>
                  <a:pt x="703825" y="274691"/>
                  <a:pt x="705340" y="255746"/>
                  <a:pt x="717086" y="238697"/>
                </a:cubicBezTo>
                <a:cubicBezTo>
                  <a:pt x="730726" y="218995"/>
                  <a:pt x="731862" y="196641"/>
                  <a:pt x="731862" y="173908"/>
                </a:cubicBezTo>
                <a:cubicBezTo>
                  <a:pt x="731862" y="157616"/>
                  <a:pt x="721632" y="150796"/>
                  <a:pt x="706856" y="156479"/>
                </a:cubicBezTo>
                <a:cubicBezTo>
                  <a:pt x="695489" y="161026"/>
                  <a:pt x="679197" y="152690"/>
                  <a:pt x="666694" y="134125"/>
                </a:cubicBezTo>
                <a:cubicBezTo>
                  <a:pt x="679197" y="131852"/>
                  <a:pt x="690564" y="129578"/>
                  <a:pt x="701930" y="127684"/>
                </a:cubicBezTo>
                <a:cubicBezTo>
                  <a:pt x="682986" y="125032"/>
                  <a:pt x="679576" y="110634"/>
                  <a:pt x="676545" y="92448"/>
                </a:cubicBezTo>
                <a:cubicBezTo>
                  <a:pt x="684502" y="95100"/>
                  <a:pt x="690943" y="96994"/>
                  <a:pt x="697005" y="99268"/>
                </a:cubicBezTo>
                <a:cubicBezTo>
                  <a:pt x="695489" y="88280"/>
                  <a:pt x="690943" y="76913"/>
                  <a:pt x="693216" y="67062"/>
                </a:cubicBezTo>
                <a:cubicBezTo>
                  <a:pt x="695868" y="56833"/>
                  <a:pt x="705340" y="48497"/>
                  <a:pt x="712539" y="38267"/>
                </a:cubicBezTo>
                <a:cubicBezTo>
                  <a:pt x="725421" y="60621"/>
                  <a:pt x="722769" y="75398"/>
                  <a:pt x="706856" y="90553"/>
                </a:cubicBezTo>
                <a:cubicBezTo>
                  <a:pt x="705340" y="92069"/>
                  <a:pt x="703825" y="94721"/>
                  <a:pt x="703446" y="97373"/>
                </a:cubicBezTo>
                <a:cubicBezTo>
                  <a:pt x="700794" y="113286"/>
                  <a:pt x="715570" y="140945"/>
                  <a:pt x="731483" y="148901"/>
                </a:cubicBezTo>
                <a:cubicBezTo>
                  <a:pt x="731483" y="138293"/>
                  <a:pt x="739440" y="129199"/>
                  <a:pt x="727316" y="118212"/>
                </a:cubicBezTo>
                <a:cubicBezTo>
                  <a:pt x="721632" y="112907"/>
                  <a:pt x="724663" y="98131"/>
                  <a:pt x="723906" y="87901"/>
                </a:cubicBezTo>
                <a:cubicBezTo>
                  <a:pt x="725800" y="87522"/>
                  <a:pt x="727316" y="87143"/>
                  <a:pt x="728831" y="86764"/>
                </a:cubicBezTo>
                <a:cubicBezTo>
                  <a:pt x="732620" y="90174"/>
                  <a:pt x="736030" y="93205"/>
                  <a:pt x="740955" y="97373"/>
                </a:cubicBezTo>
                <a:cubicBezTo>
                  <a:pt x="736409" y="75398"/>
                  <a:pt x="750806" y="67820"/>
                  <a:pt x="765962" y="60243"/>
                </a:cubicBezTo>
                <a:cubicBezTo>
                  <a:pt x="771645" y="79187"/>
                  <a:pt x="765962" y="89038"/>
                  <a:pt x="750428" y="100404"/>
                </a:cubicBezTo>
                <a:cubicBezTo>
                  <a:pt x="743608" y="105330"/>
                  <a:pt x="742850" y="117454"/>
                  <a:pt x="737924" y="129199"/>
                </a:cubicBezTo>
                <a:cubicBezTo>
                  <a:pt x="752322" y="122001"/>
                  <a:pt x="763310" y="117075"/>
                  <a:pt x="776949" y="110255"/>
                </a:cubicBezTo>
                <a:cubicBezTo>
                  <a:pt x="775055" y="120864"/>
                  <a:pt x="773918" y="128063"/>
                  <a:pt x="772782" y="134883"/>
                </a:cubicBezTo>
                <a:cubicBezTo>
                  <a:pt x="773539" y="135261"/>
                  <a:pt x="774297" y="135640"/>
                  <a:pt x="775055" y="136019"/>
                </a:cubicBezTo>
                <a:cubicBezTo>
                  <a:pt x="784148" y="115181"/>
                  <a:pt x="793241" y="94721"/>
                  <a:pt x="802335" y="73882"/>
                </a:cubicBezTo>
                <a:cubicBezTo>
                  <a:pt x="786043" y="68199"/>
                  <a:pt x="781117" y="60621"/>
                  <a:pt x="780738" y="39025"/>
                </a:cubicBezTo>
                <a:cubicBezTo>
                  <a:pt x="790589" y="45087"/>
                  <a:pt x="799304" y="50013"/>
                  <a:pt x="805366" y="53801"/>
                </a:cubicBezTo>
                <a:cubicBezTo>
                  <a:pt x="804229" y="45845"/>
                  <a:pt x="800440" y="35615"/>
                  <a:pt x="802714" y="26901"/>
                </a:cubicBezTo>
                <a:cubicBezTo>
                  <a:pt x="805366" y="17429"/>
                  <a:pt x="813322" y="9472"/>
                  <a:pt x="819763" y="0"/>
                </a:cubicBezTo>
                <a:close/>
              </a:path>
            </a:pathLst>
          </a:custGeom>
          <a:gradFill>
            <a:gsLst>
              <a:gs pos="60000">
                <a:schemeClr val="bg1"/>
              </a:gs>
              <a:gs pos="61535">
                <a:schemeClr val="accent1"/>
              </a:gs>
              <a:gs pos="0">
                <a:schemeClr val="bg1"/>
              </a:gs>
              <a:gs pos="100000">
                <a:schemeClr val="accent1"/>
              </a:gs>
            </a:gsLst>
            <a:lin ang="15600000" scaled="0"/>
          </a:gradFill>
          <a:ln w="3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16106" y="457201"/>
            <a:ext cx="4275701" cy="494851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7276" y="457201"/>
            <a:ext cx="4354531" cy="4948519"/>
          </a:xfrm>
          <a:prstGeom prst="rect">
            <a:avLst/>
          </a:prstGeom>
        </p:spPr>
      </p:pic>
      <p:pic>
        <p:nvPicPr>
          <p:cNvPr id="11" name="Picture 10" descr="012ce59c-b23e-4345-b934-de128eb8f8ab-removebg-preview.pn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14414"/>
          <a:stretch>
            <a:fillRect/>
          </a:stretch>
        </p:blipFill>
        <p:spPr>
          <a:xfrm>
            <a:off x="9676821" y="110935"/>
            <a:ext cx="1712446" cy="14656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84133" y="3957219"/>
            <a:ext cx="516189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Home page : </a:t>
            </a: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hlinkClick r:id="rId3"/>
              </a:rPr>
              <a:t>www.Ladangternakankelulut.com</a:t>
            </a:r>
            <a:endParaRPr lang="en-US" dirty="0" smtClean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  <a:p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Email	     : </a:t>
            </a:r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hlinkClick r:id="rId4"/>
              </a:rPr>
              <a:t>ladangternakankelulut@gmail.com</a:t>
            </a:r>
            <a:endParaRPr lang="en-US" dirty="0" smtClean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  <a:p>
            <a:endParaRPr lang="en-US" dirty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  <a:p>
            <a:pPr algn="ctr"/>
            <a:endParaRPr lang="en-US" dirty="0" smtClean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KTH.TUAH HIMBA</a:t>
            </a:r>
            <a:endParaRPr lang="en-US" dirty="0" smtClean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85458" y="6337431"/>
            <a:ext cx="4750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https://ladang-ternakan-kelulut.business.site</a:t>
            </a:r>
            <a:r>
              <a:rPr lang="en-US" dirty="0"/>
              <a:t>/</a:t>
            </a:r>
            <a:endParaRPr lang="en-US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323852" y="248931"/>
            <a:ext cx="11544299" cy="6360138"/>
          </a:xfrm>
          <a:prstGeom prst="frame">
            <a:avLst>
              <a:gd name="adj1" fmla="val 105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2238758" y="36923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Mengenal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Lebah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dan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Tawon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530826" y="1082910"/>
            <a:ext cx="7115450" cy="5526159"/>
          </a:xfrm>
          <a:prstGeom prst="rect">
            <a:avLst/>
          </a:prstGeom>
        </p:spPr>
        <p:txBody>
          <a:bodyPr/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Perbedaan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antara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Tawon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( 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bee and wasp 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) </a:t>
            </a:r>
            <a:endParaRPr lang="en-US" sz="2000" b="1" i="1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+mj-lt"/>
                <a:ea typeface="+mj-ea"/>
                <a:cs typeface="+mj-cs"/>
              </a:rPr>
              <a:t>D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ilihat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dari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bentuk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fisik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lebih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padat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berisi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serta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banyak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memiliki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bulu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tawon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cenderung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ramping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sedikit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bulu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. 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sebagai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agen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polinator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tawon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adalah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predator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serangga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.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latin typeface="+mj-lt"/>
                <a:ea typeface="+mj-ea"/>
                <a:cs typeface="+mj-cs"/>
              </a:rPr>
              <a:t>Makanan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hanya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nektar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pollen (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serbuk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sari )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sedang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tawon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memakan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serangga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serangga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kecil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kadang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juga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nektar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bunga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.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Ada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jenis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bila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menyengat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mati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karena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ruas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perut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bagian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belakang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akan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putus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tawon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bisa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menyengat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berkali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kali.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latin typeface="+mj-lt"/>
                <a:ea typeface="+mj-ea"/>
                <a:cs typeface="+mj-cs"/>
              </a:rPr>
              <a:t>Sarang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berasal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dari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resin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getah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kayu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lilin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sedangkan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sarang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tawon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terbentuk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dari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kayu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lapuk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/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tanah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yang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dikunyah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bercampur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cairan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dari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mulut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tawon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tidak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agresif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lebih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kalem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dibanding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Tawon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873" y="1352533"/>
            <a:ext cx="3686669" cy="19416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759" y="3488120"/>
            <a:ext cx="3592783" cy="2333763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1418926" y="36923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Mengenal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Lebah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Secara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Umum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530825" y="1082911"/>
            <a:ext cx="10347382" cy="4410274"/>
          </a:xfrm>
          <a:prstGeom prst="rect">
            <a:avLst/>
          </a:prstGeom>
        </p:spPr>
        <p:txBody>
          <a:bodyPr/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menyengat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Nir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sengat</a:t>
            </a:r>
            <a:endParaRPr lang="en-US" sz="2000" b="1" i="1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Menyengat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Contoh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: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Dorsata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Mellifera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b="1" i="1" dirty="0" err="1" smtClean="0">
                <a:latin typeface="+mj-lt"/>
                <a:ea typeface="+mj-ea"/>
                <a:cs typeface="+mj-cs"/>
              </a:rPr>
              <a:t>Cerana</a:t>
            </a:r>
            <a:r>
              <a:rPr lang="en-US" sz="2000" b="1" i="1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florea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adreniformis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Laboriosa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dan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0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dirty="0" err="1" smtClean="0">
                <a:latin typeface="+mj-lt"/>
                <a:ea typeface="+mj-ea"/>
                <a:cs typeface="+mj-cs"/>
              </a:rPr>
              <a:t>Kaschevnikovi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000" dirty="0" smtClean="0">
                <a:latin typeface="+mj-lt"/>
                <a:ea typeface="+mj-ea"/>
                <a:cs typeface="+mj-cs"/>
              </a:rPr>
              <a:t>                                                               </a:t>
            </a:r>
            <a:endParaRPr lang="en-US" sz="2000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852" y="2481788"/>
            <a:ext cx="4031994" cy="30113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726" y="2486914"/>
            <a:ext cx="5344481" cy="300627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95566" y="5620684"/>
            <a:ext cx="4114800" cy="5715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dirty="0" err="1" smtClean="0">
                <a:latin typeface="+mj-lt"/>
                <a:ea typeface="+mj-ea"/>
                <a:cs typeface="+mj-cs"/>
              </a:rPr>
              <a:t>Perbandingan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fisik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6282585" y="5631190"/>
            <a:ext cx="4114800" cy="5715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noProof="0" dirty="0" err="1" smtClean="0">
                <a:latin typeface="+mj-lt"/>
                <a:ea typeface="+mj-ea"/>
                <a:cs typeface="+mj-cs"/>
              </a:rPr>
              <a:t>Apis</a:t>
            </a:r>
            <a:r>
              <a:rPr lang="en-US" sz="2800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noProof="0" dirty="0" err="1" smtClean="0">
                <a:latin typeface="+mj-lt"/>
                <a:ea typeface="+mj-ea"/>
                <a:cs typeface="+mj-cs"/>
              </a:rPr>
              <a:t>Dorsata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74" y="602538"/>
            <a:ext cx="3287917" cy="21879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30" y="602538"/>
            <a:ext cx="3652346" cy="2813448"/>
          </a:xfrm>
          <a:prstGeom prst="rect">
            <a:avLst/>
          </a:prstGeom>
        </p:spPr>
      </p:pic>
      <p:sp>
        <p:nvSpPr>
          <p:cNvPr id="4" name="Title 1"/>
          <p:cNvSpPr txBox="1"/>
          <p:nvPr/>
        </p:nvSpPr>
        <p:spPr>
          <a:xfrm>
            <a:off x="1135116" y="834683"/>
            <a:ext cx="2459421" cy="45501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Apis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Cerana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5047592" y="848266"/>
            <a:ext cx="2459421" cy="45501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Apis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Mellifera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608" y="708311"/>
            <a:ext cx="3231877" cy="2422235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8636875" y="2562988"/>
            <a:ext cx="2459421" cy="45501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Apis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loboroisa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0" y="3267404"/>
            <a:ext cx="3571835" cy="2092872"/>
          </a:xfrm>
          <a:prstGeom prst="rect">
            <a:avLst/>
          </a:prstGeom>
        </p:spPr>
      </p:pic>
      <p:sp>
        <p:nvSpPr>
          <p:cNvPr id="9" name="Title 1"/>
          <p:cNvSpPr txBox="1"/>
          <p:nvPr/>
        </p:nvSpPr>
        <p:spPr>
          <a:xfrm>
            <a:off x="861847" y="5511787"/>
            <a:ext cx="2459421" cy="45501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Apis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dirty="0" err="1"/>
              <a:t>Kaschevnikovi</a:t>
            </a: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20" y="3557880"/>
            <a:ext cx="3928065" cy="2836258"/>
          </a:xfrm>
          <a:prstGeom prst="rect">
            <a:avLst/>
          </a:prstGeom>
        </p:spPr>
      </p:pic>
      <p:sp>
        <p:nvSpPr>
          <p:cNvPr id="11" name="Title 1"/>
          <p:cNvSpPr txBox="1"/>
          <p:nvPr/>
        </p:nvSpPr>
        <p:spPr>
          <a:xfrm>
            <a:off x="9866584" y="4928463"/>
            <a:ext cx="2178271" cy="43181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Apis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florea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0465" y="562280"/>
            <a:ext cx="8326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000" b="1" i="1" dirty="0" err="1" smtClean="0"/>
              <a:t>lebah</a:t>
            </a:r>
            <a:r>
              <a:rPr lang="en-US" sz="4000" b="1" i="1" dirty="0" smtClean="0"/>
              <a:t> </a:t>
            </a:r>
            <a:r>
              <a:rPr lang="en-US" sz="4000" b="1" i="1" dirty="0" err="1"/>
              <a:t>Nir</a:t>
            </a:r>
            <a:r>
              <a:rPr lang="en-US" sz="4000" b="1" i="1" dirty="0"/>
              <a:t> </a:t>
            </a:r>
            <a:r>
              <a:rPr lang="en-US" sz="4000" b="1" i="1" dirty="0" err="1" smtClean="0"/>
              <a:t>sengat</a:t>
            </a:r>
            <a:r>
              <a:rPr lang="en-US" sz="4000" b="1" i="1" dirty="0" smtClean="0"/>
              <a:t>  ( </a:t>
            </a:r>
            <a:r>
              <a:rPr lang="en-US" sz="4000" b="1" i="1" dirty="0" err="1" smtClean="0"/>
              <a:t>Trigona</a:t>
            </a:r>
            <a:r>
              <a:rPr lang="en-US" sz="4000" b="1" i="1" dirty="0" smtClean="0"/>
              <a:t>, </a:t>
            </a:r>
            <a:r>
              <a:rPr lang="en-US" sz="4000" b="1" i="1" dirty="0" err="1" smtClean="0"/>
              <a:t>Sp</a:t>
            </a:r>
            <a:r>
              <a:rPr lang="en-US" sz="4000" b="1" i="1" dirty="0" smtClean="0"/>
              <a:t> )</a:t>
            </a:r>
            <a:endParaRPr lang="en-US" sz="4000" b="1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6" t="3069" r="7981" b="11011"/>
          <a:stretch>
            <a:fillRect/>
          </a:stretch>
        </p:blipFill>
        <p:spPr>
          <a:xfrm>
            <a:off x="4559988" y="1660657"/>
            <a:ext cx="6538936" cy="45839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0465" y="3195909"/>
            <a:ext cx="43848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 smtClean="0">
                <a:solidFill>
                  <a:schemeClr val="accent2"/>
                </a:solidFill>
              </a:rPr>
              <a:t>Heterotrigona</a:t>
            </a:r>
            <a:r>
              <a:rPr lang="en-US" sz="3600" b="1" i="1" dirty="0" smtClean="0">
                <a:solidFill>
                  <a:schemeClr val="accent2"/>
                </a:solidFill>
              </a:rPr>
              <a:t> </a:t>
            </a:r>
            <a:r>
              <a:rPr lang="en-US" sz="3600" b="1" i="1" dirty="0" err="1" smtClean="0">
                <a:solidFill>
                  <a:schemeClr val="accent2"/>
                </a:solidFill>
              </a:rPr>
              <a:t>itama</a:t>
            </a:r>
            <a:endParaRPr lang="en-US" sz="3600" b="1" i="1" dirty="0" smtClean="0">
              <a:solidFill>
                <a:schemeClr val="accent2"/>
              </a:solidFill>
            </a:endParaRPr>
          </a:p>
          <a:p>
            <a:r>
              <a:rPr lang="en-US" sz="2400" b="1" i="1" dirty="0" smtClean="0"/>
              <a:t>Paling </a:t>
            </a:r>
            <a:r>
              <a:rPr lang="en-US" sz="2400" b="1" i="1" dirty="0" err="1" smtClean="0"/>
              <a:t>Unggul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dalam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menghasikan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madu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dibanding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jenis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lainnya</a:t>
            </a:r>
            <a:endParaRPr lang="en-US" b="1" i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0465" y="562280"/>
            <a:ext cx="10155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000" b="1" i="1" dirty="0" err="1" smtClean="0"/>
              <a:t>lebah</a:t>
            </a:r>
            <a:r>
              <a:rPr lang="en-US" sz="4000" b="1" i="1" dirty="0" smtClean="0"/>
              <a:t> </a:t>
            </a:r>
            <a:r>
              <a:rPr lang="en-US" sz="4000" b="1" i="1" dirty="0" err="1"/>
              <a:t>Nir</a:t>
            </a:r>
            <a:r>
              <a:rPr lang="en-US" sz="4000" b="1" i="1" dirty="0"/>
              <a:t> </a:t>
            </a:r>
            <a:r>
              <a:rPr lang="en-US" sz="4000" b="1" i="1" dirty="0" err="1" smtClean="0"/>
              <a:t>sengat</a:t>
            </a:r>
            <a:r>
              <a:rPr lang="en-US" sz="4000" b="1" i="1" dirty="0" smtClean="0"/>
              <a:t>  ( </a:t>
            </a:r>
            <a:r>
              <a:rPr lang="en-US" sz="4000" b="1" i="1" dirty="0" err="1" smtClean="0"/>
              <a:t>Trigona</a:t>
            </a:r>
            <a:r>
              <a:rPr lang="en-US" sz="4000" b="1" i="1" dirty="0" smtClean="0"/>
              <a:t>, </a:t>
            </a:r>
            <a:r>
              <a:rPr lang="en-US" sz="4000" b="1" i="1" dirty="0" err="1" smtClean="0"/>
              <a:t>Sp</a:t>
            </a:r>
            <a:r>
              <a:rPr lang="en-US" sz="4000" b="1" i="1" dirty="0" smtClean="0"/>
              <a:t> )  </a:t>
            </a:r>
            <a:r>
              <a:rPr lang="en-US" sz="4000" b="1" i="1" dirty="0" err="1" smtClean="0"/>
              <a:t>lainnya</a:t>
            </a:r>
            <a:endParaRPr lang="en-US" sz="4000" b="1" i="1" dirty="0"/>
          </a:p>
        </p:txBody>
      </p:sp>
      <p:sp>
        <p:nvSpPr>
          <p:cNvPr id="3" name="Title 1"/>
          <p:cNvSpPr txBox="1"/>
          <p:nvPr/>
        </p:nvSpPr>
        <p:spPr>
          <a:xfrm>
            <a:off x="530826" y="1082910"/>
            <a:ext cx="10583864" cy="5526159"/>
          </a:xfrm>
          <a:prstGeom prst="rect">
            <a:avLst/>
          </a:prstGeom>
        </p:spPr>
        <p:txBody>
          <a:bodyPr/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Diperkirakan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ada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98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lebih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jenis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Sp.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Namun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yang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lazim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dibudidayakan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oleh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para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peternak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disamping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Hitero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itama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latin typeface="+mj-lt"/>
                <a:ea typeface="+mj-ea"/>
                <a:cs typeface="+mj-cs"/>
              </a:rPr>
              <a:t>yaitu</a:t>
            </a:r>
            <a:r>
              <a:rPr lang="en-US" sz="2800" b="1" i="1" dirty="0" smtClean="0">
                <a:latin typeface="+mj-lt"/>
                <a:ea typeface="+mj-ea"/>
                <a:cs typeface="+mj-cs"/>
              </a:rPr>
              <a:t> </a:t>
            </a:r>
            <a:endParaRPr lang="en-US" sz="2800" b="1" i="1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1485900" lvl="2" indent="-5715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err="1" smtClean="0">
                <a:latin typeface="+mj-lt"/>
                <a:ea typeface="+mj-ea"/>
                <a:cs typeface="+mj-cs"/>
              </a:rPr>
              <a:t>Genio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thorasica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/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Genio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lacteifasciata</a:t>
            </a: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1485900" lvl="2" indent="-5715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laeviceps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.</a:t>
            </a: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1485900" lvl="2" indent="-5715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biroi</a:t>
            </a: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1485900" lvl="2" indent="-5715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terminata</a:t>
            </a: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L="571500" marR="0" lvl="0" indent="-5715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Yang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menjadi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primadona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para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peternak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Trigona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Sp.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Saat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ini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yang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merajai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adalah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jenis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Hitero</a:t>
            </a:r>
            <a:r>
              <a:rPr lang="en-US" sz="2800" b="1" i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trigona</a:t>
            </a:r>
            <a:r>
              <a:rPr lang="en-US" sz="2800" b="1" i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 dirty="0" err="1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Itama</a:t>
            </a:r>
            <a:r>
              <a:rPr lang="en-US" sz="28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dari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segi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produksi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madu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lebih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unggul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dibanding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ke4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jenis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tersebut</a:t>
            </a:r>
            <a:r>
              <a:rPr lang="en-US" sz="28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diatas</a:t>
            </a:r>
            <a:endParaRPr lang="en-US" sz="2800" dirty="0" smtClean="0">
              <a:latin typeface="+mj-lt"/>
              <a:ea typeface="+mj-ea"/>
              <a:cs typeface="+mj-cs"/>
            </a:endParaRPr>
          </a:p>
          <a:p>
            <a:pPr marR="0" lvl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60615" y="138527"/>
            <a:ext cx="89749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/>
              <a:t>Beberapa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penampakan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fisik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jenis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lebah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Trogona.Sp</a:t>
            </a:r>
            <a:endParaRPr lang="en-US" sz="2800" b="1" dirty="0" smtClean="0"/>
          </a:p>
          <a:p>
            <a:pPr algn="ctr"/>
            <a:r>
              <a:rPr lang="en-US" sz="2800" b="1" dirty="0" err="1" smtClean="0"/>
              <a:t>Selain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HT.itama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83" y="1151203"/>
            <a:ext cx="4184523" cy="26482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9261" y="3815742"/>
            <a:ext cx="4232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</a:rPr>
              <a:t>Geniotrogona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</a:rPr>
              <a:t>thoracica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18" y="1178425"/>
            <a:ext cx="2955291" cy="2001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14418" y="3317537"/>
            <a:ext cx="3302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Tetragonula</a:t>
            </a:r>
            <a:r>
              <a:rPr lang="en-US" b="1" dirty="0" smtClean="0"/>
              <a:t> </a:t>
            </a:r>
            <a:r>
              <a:rPr lang="en-US" b="1" dirty="0" err="1" smtClean="0"/>
              <a:t>fuscobalteata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456" y="1217329"/>
            <a:ext cx="3333003" cy="33330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77053" y="4642695"/>
            <a:ext cx="2945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</a:t>
            </a:r>
            <a:r>
              <a:rPr lang="en-US" sz="2400" b="1" dirty="0" err="1" smtClean="0"/>
              <a:t>Trigona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terminata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13618" y="5290669"/>
            <a:ext cx="5532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 Dan lain-lain</a:t>
            </a:r>
            <a:endParaRPr lang="en-US" sz="4800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69460" y="499218"/>
            <a:ext cx="6336415" cy="867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b="1" i="1" dirty="0" err="1" smtClean="0"/>
              <a:t>Tahapan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budidaya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lebah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Trigona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Sp</a:t>
            </a:r>
            <a:endParaRPr lang="en-US" sz="2800" b="1" i="1" dirty="0" smtClean="0"/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b="1" i="1" dirty="0" smtClean="0"/>
              <a:t>(</a:t>
            </a:r>
            <a:r>
              <a:rPr lang="en-US" sz="2800" b="1" i="1" dirty="0" err="1" smtClean="0"/>
              <a:t>Hitero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Trigona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Itama</a:t>
            </a:r>
            <a:r>
              <a:rPr lang="en-US" sz="2800" b="1" i="1" dirty="0" smtClean="0"/>
              <a:t> )</a:t>
            </a:r>
            <a:endParaRPr lang="en-US" sz="2800" b="1" i="1" dirty="0"/>
          </a:p>
        </p:txBody>
      </p:sp>
      <p:sp>
        <p:nvSpPr>
          <p:cNvPr id="3" name="Rectangle 2"/>
          <p:cNvSpPr/>
          <p:nvPr/>
        </p:nvSpPr>
        <p:spPr>
          <a:xfrm>
            <a:off x="236490" y="1455646"/>
            <a:ext cx="11524593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b="1" i="1" dirty="0" err="1" smtClean="0"/>
              <a:t>Pengadaan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bibit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lebah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Hitero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Trigona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Itama</a:t>
            </a:r>
            <a:r>
              <a:rPr lang="en-US" sz="2800" b="1" i="1" dirty="0" smtClean="0"/>
              <a:t> :</a:t>
            </a:r>
            <a:endParaRPr lang="en-US" sz="2800" b="1" i="1" dirty="0" smtClean="0"/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b="1" i="1" dirty="0" err="1" smtClean="0"/>
              <a:t>Bibit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dapat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diperoleh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dari</a:t>
            </a:r>
            <a:r>
              <a:rPr lang="en-US" sz="2800" b="1" i="1" dirty="0" smtClean="0"/>
              <a:t>  </a:t>
            </a:r>
            <a:r>
              <a:rPr lang="en-US" sz="2800" b="1" i="1" dirty="0" err="1" smtClean="0"/>
              <a:t>perburuan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dialam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bebas</a:t>
            </a:r>
            <a:r>
              <a:rPr lang="en-US" sz="2800" b="1" i="1" dirty="0" smtClean="0"/>
              <a:t> /</a:t>
            </a:r>
            <a:r>
              <a:rPr lang="en-US" sz="2800" b="1" i="1" dirty="0" err="1" smtClean="0"/>
              <a:t>hutan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atau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kebun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kebun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dengan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etika</a:t>
            </a:r>
            <a:r>
              <a:rPr lang="en-US" sz="2800" b="1" i="1" dirty="0" smtClean="0"/>
              <a:t> yang </a:t>
            </a:r>
            <a:r>
              <a:rPr lang="en-US" sz="2800" b="1" i="1" dirty="0" err="1" smtClean="0"/>
              <a:t>ramah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lingkungan</a:t>
            </a:r>
            <a:r>
              <a:rPr lang="en-US" sz="2800" b="1" i="1" dirty="0" smtClean="0"/>
              <a:t>  </a:t>
            </a:r>
            <a:r>
              <a:rPr lang="en-US" sz="2800" b="1" i="1" dirty="0" err="1" smtClean="0"/>
              <a:t>dan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tidak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merusak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alam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tentunya</a:t>
            </a:r>
            <a:r>
              <a:rPr lang="en-US" sz="2800" b="1" i="1" dirty="0" smtClean="0"/>
              <a:t>.</a:t>
            </a:r>
            <a:endParaRPr lang="en-US" sz="2800" b="1" i="1" dirty="0" smtClean="0"/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en-US" sz="2800" b="1" i="1" dirty="0" smtClean="0"/>
          </a:p>
          <a:p>
            <a:pPr marL="1657350" lvl="3" indent="-285750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i="1" dirty="0"/>
              <a:t>	</a:t>
            </a:r>
            <a:r>
              <a:rPr lang="en-US" sz="2800" b="1" i="1" dirty="0" err="1" smtClean="0"/>
              <a:t>Memotong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hanya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pada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pada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kayu</a:t>
            </a:r>
            <a:r>
              <a:rPr lang="en-US" sz="2800" b="1" i="1" dirty="0" smtClean="0"/>
              <a:t> yang </a:t>
            </a:r>
            <a:r>
              <a:rPr lang="en-US" sz="2800" b="1" i="1" dirty="0" err="1" smtClean="0"/>
              <a:t>mati</a:t>
            </a:r>
            <a:r>
              <a:rPr lang="en-US" sz="2800" b="1" i="1" dirty="0" smtClean="0"/>
              <a:t>/</a:t>
            </a:r>
            <a:r>
              <a:rPr lang="en-US" sz="2800" b="1" i="1" dirty="0" err="1" smtClean="0"/>
              <a:t>lapuk</a:t>
            </a:r>
            <a:endParaRPr lang="en-US" sz="2800" b="1" i="1" dirty="0" smtClean="0"/>
          </a:p>
          <a:p>
            <a:pPr marL="1657350" lvl="3" indent="-285750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i="1" dirty="0"/>
              <a:t>	</a:t>
            </a:r>
            <a:r>
              <a:rPr lang="en-US" sz="2800" b="1" i="1" dirty="0" err="1" smtClean="0"/>
              <a:t>mencangkok</a:t>
            </a:r>
            <a:endParaRPr lang="en-US" sz="2800" b="1" i="1" dirty="0" smtClean="0"/>
          </a:p>
          <a:p>
            <a:pPr marL="1657350" lvl="3" indent="-285750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i="1" dirty="0"/>
              <a:t>	</a:t>
            </a:r>
            <a:r>
              <a:rPr lang="en-US" sz="2800" b="1" i="1" dirty="0" err="1" smtClean="0"/>
              <a:t>Memasang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perangkap</a:t>
            </a:r>
            <a:endParaRPr lang="en-US" sz="2800" b="1" i="1" dirty="0" smtClean="0"/>
          </a:p>
          <a:p>
            <a:pPr marL="1657350" lvl="3" indent="-285750" algn="just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i="1" dirty="0"/>
              <a:t>	</a:t>
            </a:r>
            <a:r>
              <a:rPr lang="en-US" sz="2800" b="1" i="1" dirty="0" err="1" smtClean="0"/>
              <a:t>Memecah</a:t>
            </a:r>
            <a:r>
              <a:rPr lang="en-US" sz="2800" b="1" i="1" dirty="0" smtClean="0"/>
              <a:t>/split </a:t>
            </a:r>
            <a:r>
              <a:rPr lang="en-US" sz="2800" b="1" i="1" dirty="0" err="1" smtClean="0"/>
              <a:t>koloni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HT.Itama</a:t>
            </a:r>
            <a:r>
              <a:rPr lang="en-US" sz="2800" b="1" i="1" dirty="0" smtClean="0"/>
              <a:t> yang </a:t>
            </a:r>
            <a:r>
              <a:rPr lang="en-US" sz="2800" b="1" i="1" dirty="0" err="1" smtClean="0"/>
              <a:t>sudah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ada</a:t>
            </a:r>
            <a:endParaRPr lang="en-US" sz="2800" b="1" i="1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/>
              <a:t>Proses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Penopingan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Trigona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Untuk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Mempermudah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Pemanenan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Madu</a:t>
            </a:r>
            <a:endParaRPr lang="en-US" sz="3600" b="1" dirty="0"/>
          </a:p>
        </p:txBody>
      </p:sp>
      <p:grpSp>
        <p:nvGrpSpPr>
          <p:cNvPr id="33" name="그룹 45"/>
          <p:cNvGrpSpPr/>
          <p:nvPr/>
        </p:nvGrpSpPr>
        <p:grpSpPr>
          <a:xfrm>
            <a:off x="1497061" y="1592318"/>
            <a:ext cx="3866160" cy="4344116"/>
            <a:chOff x="326708" y="1931217"/>
            <a:chExt cx="2040787" cy="4005215"/>
          </a:xfrm>
        </p:grpSpPr>
        <p:sp>
          <p:nvSpPr>
            <p:cNvPr id="34" name="Rounded Rectangle 3"/>
            <p:cNvSpPr/>
            <p:nvPr/>
          </p:nvSpPr>
          <p:spPr>
            <a:xfrm>
              <a:off x="326708" y="1931217"/>
              <a:ext cx="1728000" cy="100811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5" name="Rounded Rectangle 4"/>
            <p:cNvSpPr/>
            <p:nvPr/>
          </p:nvSpPr>
          <p:spPr>
            <a:xfrm>
              <a:off x="567495" y="2624432"/>
              <a:ext cx="1800000" cy="3312000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05319" y="2071918"/>
              <a:ext cx="1602786" cy="595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Tata </a:t>
              </a:r>
              <a:r>
                <a:rPr lang="en-US" dirty="0" err="1" smtClean="0"/>
                <a:t>cara</a:t>
              </a:r>
              <a:r>
                <a:rPr lang="en-US" dirty="0" smtClean="0"/>
                <a:t> </a:t>
              </a:r>
              <a:r>
                <a:rPr lang="en-US" dirty="0" err="1" smtClean="0"/>
                <a:t>pemotongan</a:t>
              </a:r>
              <a:r>
                <a:rPr lang="en-US" dirty="0" smtClean="0"/>
                <a:t> log </a:t>
              </a:r>
              <a:r>
                <a:rPr lang="en-US" dirty="0" err="1" smtClean="0"/>
                <a:t>koloni</a:t>
              </a:r>
              <a:r>
                <a:rPr lang="en-US" dirty="0" smtClean="0"/>
                <a:t> </a:t>
              </a:r>
              <a:r>
                <a:rPr lang="en-US" dirty="0" err="1" smtClean="0"/>
                <a:t>lebah</a:t>
              </a:r>
              <a:r>
                <a:rPr lang="en-US" dirty="0" smtClean="0"/>
                <a:t> </a:t>
              </a:r>
              <a:r>
                <a:rPr lang="en-US" dirty="0" err="1" smtClean="0"/>
                <a:t>HT.Itama</a:t>
              </a:r>
              <a:endParaRPr lang="en-US" dirty="0"/>
            </a:p>
          </p:txBody>
        </p:sp>
      </p:grpSp>
      <p:pic>
        <p:nvPicPr>
          <p:cNvPr id="42" name="Content Placeholder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0533" y="2615186"/>
            <a:ext cx="3137338" cy="304652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670261" y="1592318"/>
            <a:ext cx="3866160" cy="4344116"/>
            <a:chOff x="6670261" y="1592318"/>
            <a:chExt cx="3866160" cy="4344116"/>
          </a:xfrm>
        </p:grpSpPr>
        <p:grpSp>
          <p:nvGrpSpPr>
            <p:cNvPr id="23" name="그룹 46"/>
            <p:cNvGrpSpPr/>
            <p:nvPr/>
          </p:nvGrpSpPr>
          <p:grpSpPr>
            <a:xfrm>
              <a:off x="6670261" y="1592318"/>
              <a:ext cx="3866160" cy="4344116"/>
              <a:chOff x="9134953" y="1864168"/>
              <a:chExt cx="2040787" cy="4005215"/>
            </a:xfrm>
          </p:grpSpPr>
          <p:sp>
            <p:nvSpPr>
              <p:cNvPr id="24" name="Rounded Rectangle 11"/>
              <p:cNvSpPr/>
              <p:nvPr/>
            </p:nvSpPr>
            <p:spPr>
              <a:xfrm>
                <a:off x="9134953" y="1864168"/>
                <a:ext cx="1728000" cy="1008112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5" name="Rounded Rectangle 12"/>
              <p:cNvSpPr/>
              <p:nvPr/>
            </p:nvSpPr>
            <p:spPr>
              <a:xfrm>
                <a:off x="9375740" y="2557383"/>
                <a:ext cx="1800000" cy="3312000"/>
              </a:xfrm>
              <a:prstGeom prst="roundRect">
                <a:avLst/>
              </a:prstGeom>
              <a:solidFill>
                <a:schemeClr val="bg1"/>
              </a:solidFill>
              <a:ln w="635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167705" y="1903116"/>
                <a:ext cx="1662339" cy="595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 smtClean="0"/>
                  <a:t>Madu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dibatang</a:t>
                </a:r>
                <a:r>
                  <a:rPr lang="en-US" dirty="0" smtClean="0"/>
                  <a:t>/log </a:t>
                </a:r>
                <a:r>
                  <a:rPr lang="en-US" dirty="0" err="1" smtClean="0"/>
                  <a:t>kayu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harus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diambil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terlebih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dulu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p:grpSp>
        <p:pic>
          <p:nvPicPr>
            <p:cNvPr id="43" name="Content Placeholder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39502" y="2683891"/>
              <a:ext cx="3313945" cy="292169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/>
          <p:cNvGrpSpPr/>
          <p:nvPr/>
        </p:nvGrpSpPr>
        <p:grpSpPr>
          <a:xfrm>
            <a:off x="0" y="1867578"/>
            <a:ext cx="12192000" cy="4990423"/>
            <a:chOff x="5056692" y="1976849"/>
            <a:chExt cx="4158177" cy="1684145"/>
          </a:xfrm>
        </p:grpSpPr>
        <p:sp>
          <p:nvSpPr>
            <p:cNvPr id="3" name="Rectangle 2"/>
            <p:cNvSpPr/>
            <p:nvPr/>
          </p:nvSpPr>
          <p:spPr>
            <a:xfrm>
              <a:off x="5056692" y="3275260"/>
              <a:ext cx="4158177" cy="3857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669019" y="3116447"/>
              <a:ext cx="1491587" cy="40508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dirty="0" err="1" smtClean="0">
                  <a:solidFill>
                    <a:prstClr val="black"/>
                  </a:solidFill>
                </a:rPr>
                <a:t>Pengambilan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madu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pada</a:t>
              </a:r>
              <a:r>
                <a:rPr lang="en-US" dirty="0" smtClean="0">
                  <a:solidFill>
                    <a:prstClr val="black"/>
                  </a:solidFill>
                </a:rPr>
                <a:t> log </a:t>
              </a:r>
              <a:r>
                <a:rPr lang="en-US" dirty="0" err="1" smtClean="0">
                  <a:solidFill>
                    <a:prstClr val="black"/>
                  </a:solidFill>
                </a:rPr>
                <a:t>kayu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hingga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sampai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susunan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tepung</a:t>
              </a:r>
              <a:r>
                <a:rPr lang="en-US" dirty="0" smtClean="0">
                  <a:solidFill>
                    <a:prstClr val="black"/>
                  </a:solidFill>
                </a:rPr>
                <a:t> sari (</a:t>
              </a:r>
              <a:r>
                <a:rPr lang="en-US" dirty="0" err="1" smtClean="0">
                  <a:solidFill>
                    <a:prstClr val="black"/>
                  </a:solidFill>
                </a:rPr>
                <a:t>Beepolen</a:t>
              </a:r>
              <a:r>
                <a:rPr lang="en-US" dirty="0" smtClean="0">
                  <a:solidFill>
                    <a:prstClr val="black"/>
                  </a:solidFill>
                </a:rPr>
                <a:t>) </a:t>
              </a:r>
              <a:r>
                <a:rPr lang="en-US" dirty="0" err="1" smtClean="0">
                  <a:solidFill>
                    <a:prstClr val="black"/>
                  </a:solidFill>
                </a:rPr>
                <a:t>dan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dipotong</a:t>
              </a:r>
              <a:r>
                <a:rPr lang="en-US" dirty="0" smtClean="0">
                  <a:solidFill>
                    <a:prstClr val="black"/>
                  </a:solidFill>
                </a:rPr>
                <a:t> yang rata </a:t>
              </a:r>
              <a:r>
                <a:rPr lang="en-US" dirty="0" err="1" smtClean="0">
                  <a:solidFill>
                    <a:prstClr val="black"/>
                  </a:solidFill>
                </a:rPr>
                <a:t>batas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itu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en-US" dirty="0" err="1" smtClean="0">
                  <a:solidFill>
                    <a:prstClr val="black"/>
                  </a:solidFill>
                </a:rPr>
                <a:t>baru</a:t>
              </a:r>
              <a:r>
                <a:rPr lang="en-US" dirty="0" smtClean="0">
                  <a:solidFill>
                    <a:prstClr val="black"/>
                  </a:solidFill>
                </a:rPr>
                <a:t> di toping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14409" y="3165874"/>
              <a:ext cx="1386173" cy="2181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dirty="0" err="1" smtClean="0"/>
                <a:t>Penempatan</a:t>
              </a:r>
              <a:r>
                <a:rPr lang="en-US" dirty="0" smtClean="0"/>
                <a:t> Toping/</a:t>
              </a:r>
              <a:r>
                <a:rPr lang="en-US" dirty="0" err="1" smtClean="0"/>
                <a:t>kotak</a:t>
              </a:r>
              <a:r>
                <a:rPr lang="en-US" dirty="0" smtClean="0"/>
                <a:t> </a:t>
              </a:r>
              <a:r>
                <a:rPr lang="en-US" dirty="0" err="1" smtClean="0"/>
                <a:t>yg</a:t>
              </a:r>
              <a:r>
                <a:rPr lang="en-US" dirty="0" smtClean="0"/>
                <a:t> </a:t>
              </a:r>
              <a:r>
                <a:rPr lang="en-US" dirty="0" err="1" smtClean="0"/>
                <a:t>tepat</a:t>
              </a:r>
              <a:r>
                <a:rPr lang="en-US" dirty="0" smtClean="0"/>
                <a:t> </a:t>
              </a:r>
              <a:r>
                <a:rPr lang="en-US" dirty="0" err="1" smtClean="0"/>
                <a:t>pada</a:t>
              </a:r>
              <a:r>
                <a:rPr lang="en-US" dirty="0" smtClean="0"/>
                <a:t> </a:t>
              </a:r>
              <a:r>
                <a:rPr lang="en-US" dirty="0" err="1" smtClean="0"/>
                <a:t>lebah</a:t>
              </a:r>
              <a:r>
                <a:rPr lang="en-US" dirty="0" smtClean="0"/>
                <a:t> </a:t>
              </a:r>
              <a:r>
                <a:rPr lang="en-US" dirty="0" err="1" smtClean="0"/>
                <a:t>trigona</a:t>
              </a:r>
              <a:endParaRPr lang="en-US" dirty="0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5848382" y="1976849"/>
              <a:ext cx="966407" cy="966404"/>
              <a:chOff x="4285823" y="1856493"/>
              <a:chExt cx="720081" cy="720080"/>
            </a:xfrm>
            <a:solidFill>
              <a:schemeClr val="accent4"/>
            </a:solidFill>
          </p:grpSpPr>
          <p:sp>
            <p:nvSpPr>
              <p:cNvPr id="44" name="Rounded Rectangle 119"/>
              <p:cNvSpPr/>
              <p:nvPr/>
            </p:nvSpPr>
            <p:spPr>
              <a:xfrm rot="18445581">
                <a:off x="4285824" y="1856492"/>
                <a:ext cx="720080" cy="720081"/>
              </a:xfrm>
              <a:prstGeom prst="roundRect">
                <a:avLst>
                  <a:gd name="adj" fmla="val 8219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5" name="Rounded Rectangle 120"/>
              <p:cNvSpPr/>
              <p:nvPr/>
            </p:nvSpPr>
            <p:spPr>
              <a:xfrm rot="18900000">
                <a:off x="4314798" y="1885468"/>
                <a:ext cx="662129" cy="662128"/>
              </a:xfrm>
              <a:prstGeom prst="roundRect">
                <a:avLst>
                  <a:gd name="adj" fmla="val 821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52" name="그룹 6"/>
            <p:cNvGrpSpPr/>
            <p:nvPr/>
          </p:nvGrpSpPr>
          <p:grpSpPr>
            <a:xfrm>
              <a:off x="7549045" y="1981455"/>
              <a:ext cx="966407" cy="966404"/>
              <a:chOff x="6993646" y="2114900"/>
              <a:chExt cx="720081" cy="720080"/>
            </a:xfrm>
          </p:grpSpPr>
          <p:sp>
            <p:nvSpPr>
              <p:cNvPr id="53" name="Rounded Rectangle 122"/>
              <p:cNvSpPr/>
              <p:nvPr/>
            </p:nvSpPr>
            <p:spPr>
              <a:xfrm rot="18445581">
                <a:off x="6993647" y="2114899"/>
                <a:ext cx="720080" cy="720081"/>
              </a:xfrm>
              <a:prstGeom prst="roundRect">
                <a:avLst>
                  <a:gd name="adj" fmla="val 8219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317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cs typeface="Arial" panose="020B0604020202020204" pitchFamily="34" charset="0"/>
                </a:endParaRPr>
              </a:p>
            </p:txBody>
          </p:sp>
          <p:sp>
            <p:nvSpPr>
              <p:cNvPr id="54" name="Rounded Rectangle 123"/>
              <p:cNvSpPr/>
              <p:nvPr/>
            </p:nvSpPr>
            <p:spPr>
              <a:xfrm rot="18900000">
                <a:off x="7022623" y="2143874"/>
                <a:ext cx="662129" cy="662128"/>
              </a:xfrm>
              <a:prstGeom prst="roundRect">
                <a:avLst>
                  <a:gd name="adj" fmla="val 821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pic>
          <p:nvPicPr>
            <p:cNvPr id="64" name="Content Placeholder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45" r="12739"/>
            <a:stretch>
              <a:fillRect/>
            </a:stretch>
          </p:blipFill>
          <p:spPr>
            <a:xfrm rot="5400000">
              <a:off x="6002359" y="2103371"/>
              <a:ext cx="659366" cy="675564"/>
            </a:xfrm>
            <a:prstGeom prst="rect">
              <a:avLst/>
            </a:prstGeom>
          </p:spPr>
        </p:pic>
        <p:pic>
          <p:nvPicPr>
            <p:cNvPr id="65" name="Content Placeholder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879" b="16812"/>
            <a:stretch>
              <a:fillRect/>
            </a:stretch>
          </p:blipFill>
          <p:spPr>
            <a:xfrm>
              <a:off x="7700804" y="2136010"/>
              <a:ext cx="664868" cy="666725"/>
            </a:xfrm>
            <a:prstGeom prst="rect">
              <a:avLst/>
            </a:prstGeom>
          </p:spPr>
        </p:pic>
      </p:grpSp>
      <p:sp>
        <p:nvSpPr>
          <p:cNvPr id="68" name="Title 1"/>
          <p:cNvSpPr txBox="1"/>
          <p:nvPr/>
        </p:nvSpPr>
        <p:spPr>
          <a:xfrm>
            <a:off x="2126354" y="463323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Pemasangan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Toping/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Kotak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Madu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90127" y="5115137"/>
            <a:ext cx="3995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Pembuatan</a:t>
            </a:r>
            <a:r>
              <a:rPr lang="en-US" dirty="0" smtClean="0"/>
              <a:t> </a:t>
            </a:r>
            <a:r>
              <a:rPr lang="en-US" dirty="0" err="1" smtClean="0"/>
              <a:t>kotak</a:t>
            </a:r>
            <a:r>
              <a:rPr lang="en-US" dirty="0" smtClean="0"/>
              <a:t> </a:t>
            </a:r>
            <a:r>
              <a:rPr lang="en-US" dirty="0" err="1" smtClean="0"/>
              <a:t>lebah</a:t>
            </a:r>
            <a:r>
              <a:rPr lang="en-US" dirty="0" smtClean="0"/>
              <a:t> </a:t>
            </a:r>
            <a:r>
              <a:rPr lang="en-US" dirty="0" err="1" smtClean="0"/>
              <a:t>trigona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30 cmx40 cmx10cm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32530" y="5178200"/>
            <a:ext cx="4902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kotak</a:t>
            </a:r>
            <a:r>
              <a:rPr lang="en-US" dirty="0" smtClean="0"/>
              <a:t> </a:t>
            </a:r>
            <a:r>
              <a:rPr lang="en-US" dirty="0" err="1" smtClean="0"/>
              <a:t>lebah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rapi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lobang2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semut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endParaRPr lang="en-US" dirty="0"/>
          </a:p>
        </p:txBody>
      </p:sp>
      <p:sp>
        <p:nvSpPr>
          <p:cNvPr id="11" name="Title 1"/>
          <p:cNvSpPr txBox="1"/>
          <p:nvPr/>
        </p:nvSpPr>
        <p:spPr>
          <a:xfrm>
            <a:off x="1119359" y="268013"/>
            <a:ext cx="10294877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Proses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Pembuatan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Toping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Lebah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Trigona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Content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3333"/>
          <a:stretch>
            <a:fillRect/>
          </a:stretch>
        </p:blipFill>
        <p:spPr/>
      </p:pic>
      <p:pic>
        <p:nvPicPr>
          <p:cNvPr id="15" name="Content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3333"/>
          <a:stretch>
            <a:fillRect/>
          </a:stretch>
        </p:blipFill>
        <p:spPr/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504497" y="1889606"/>
            <a:ext cx="5439103" cy="3186878"/>
            <a:chOff x="1333971" y="4005064"/>
            <a:chExt cx="1526605" cy="1788007"/>
          </a:xfrm>
        </p:grpSpPr>
        <p:sp>
          <p:nvSpPr>
            <p:cNvPr id="54" name="Rectangle 53"/>
            <p:cNvSpPr/>
            <p:nvPr/>
          </p:nvSpPr>
          <p:spPr>
            <a:xfrm>
              <a:off x="1365627" y="4309864"/>
              <a:ext cx="1494949" cy="14832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333971" y="4005064"/>
              <a:ext cx="1526605" cy="14832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365627" y="4157464"/>
              <a:ext cx="1428575" cy="13525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206507" y="1889606"/>
            <a:ext cx="3911435" cy="3809515"/>
            <a:chOff x="6300192" y="2246902"/>
            <a:chExt cx="1384920" cy="1788007"/>
          </a:xfrm>
        </p:grpSpPr>
        <p:sp>
          <p:nvSpPr>
            <p:cNvPr id="58" name="Rectangle 57"/>
            <p:cNvSpPr/>
            <p:nvPr/>
          </p:nvSpPr>
          <p:spPr>
            <a:xfrm>
              <a:off x="6604992" y="2551702"/>
              <a:ext cx="1080120" cy="14832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300192" y="2246902"/>
              <a:ext cx="1080120" cy="14832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452592" y="2399302"/>
              <a:ext cx="1080120" cy="14832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62" name="Title 1"/>
          <p:cNvSpPr txBox="1"/>
          <p:nvPr/>
        </p:nvSpPr>
        <p:spPr>
          <a:xfrm>
            <a:off x="2198915" y="463324"/>
            <a:ext cx="8229600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Penempatan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Lebah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Trigona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yan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Baik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Agar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Lebih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Tahan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Lama Dari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Kerusakan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" name="Content Placeholder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516" y="2228461"/>
            <a:ext cx="3127828" cy="3141833"/>
          </a:xfrm>
          <a:prstGeom prst="rect">
            <a:avLst/>
          </a:prstGeom>
        </p:spPr>
      </p:pic>
      <p:sp>
        <p:nvSpPr>
          <p:cNvPr id="65" name="Text Placeholder 2"/>
          <p:cNvSpPr>
            <a:spLocks noGrp="1"/>
          </p:cNvSpPr>
          <p:nvPr>
            <p:ph type="body" idx="4294967295"/>
          </p:nvPr>
        </p:nvSpPr>
        <p:spPr>
          <a:xfrm>
            <a:off x="630621" y="4532437"/>
            <a:ext cx="5076495" cy="8751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Penempatan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yg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baik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dan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terkontrol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dari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gangguan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semut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dan</a:t>
            </a:r>
            <a:r>
              <a:rPr lang="en-US" sz="1800" b="1" i="1" dirty="0" smtClean="0">
                <a:solidFill>
                  <a:schemeClr val="accent2">
                    <a:lumMod val="50000"/>
                  </a:schemeClr>
                </a:solidFill>
              </a:rPr>
              <a:t> predator </a:t>
            </a:r>
            <a:r>
              <a:rPr lang="en-US" sz="1800" b="1" i="1" dirty="0" err="1" smtClean="0">
                <a:solidFill>
                  <a:schemeClr val="accent2">
                    <a:lumMod val="50000"/>
                  </a:schemeClr>
                </a:solidFill>
              </a:rPr>
              <a:t>lainnya</a:t>
            </a:r>
            <a:endParaRPr lang="en-US" sz="1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010392" y="5761950"/>
            <a:ext cx="4615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Hasil</a:t>
            </a:r>
            <a:r>
              <a:rPr lang="en-US" dirty="0" smtClean="0"/>
              <a:t> yang </a:t>
            </a:r>
            <a:r>
              <a:rPr lang="en-US" dirty="0" err="1" smtClean="0"/>
              <a:t>memuaskan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lebah</a:t>
            </a:r>
            <a:r>
              <a:rPr lang="en-US" dirty="0" smtClean="0"/>
              <a:t> </a:t>
            </a:r>
            <a:r>
              <a:rPr lang="en-US" dirty="0" err="1" smtClean="0"/>
              <a:t>tercukupi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nektar</a:t>
            </a:r>
            <a:r>
              <a:rPr lang="en-US" dirty="0" smtClean="0"/>
              <a:t>, pollen </a:t>
            </a:r>
            <a:r>
              <a:rPr lang="en-US" dirty="0" err="1" smtClean="0"/>
              <a:t>dan</a:t>
            </a:r>
            <a:r>
              <a:rPr lang="en-US" dirty="0" smtClean="0"/>
              <a:t> resin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42" y="2228461"/>
            <a:ext cx="4838651" cy="2248722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idx="4294967295"/>
          </p:nvPr>
        </p:nvSpPr>
        <p:spPr>
          <a:xfrm>
            <a:off x="742193" y="5761950"/>
            <a:ext cx="5076495" cy="46166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800" b="1" i="1" dirty="0">
                <a:solidFill>
                  <a:schemeClr val="accent2">
                    <a:lumMod val="50000"/>
                  </a:schemeClr>
                </a:solidFill>
                <a:hlinkClick r:id="rId3"/>
              </a:rPr>
              <a:t>https://g.page/ladang-ternakan-kelulut?share</a:t>
            </a:r>
            <a:endParaRPr lang="en-US" sz="1800" b="1" i="1" dirty="0">
              <a:solidFill>
                <a:schemeClr val="accent2">
                  <a:lumMod val="50000"/>
                </a:schemeClr>
              </a:solidFill>
              <a:hlinkClick r:id="rId3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uild="p"/>
      <p:bldP spid="66" grpId="0"/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817685" y="558311"/>
            <a:ext cx="3297115" cy="5732585"/>
          </a:xfrm>
          <a:prstGeom prst="frame">
            <a:avLst>
              <a:gd name="adj1" fmla="val 2633"/>
            </a:avLst>
          </a:prstGeom>
          <a:ln>
            <a:noFill/>
          </a:ln>
          <a:effectLst>
            <a:outerShdw blurRad="241300" dist="342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4592516" y="558311"/>
            <a:ext cx="3297115" cy="5732585"/>
          </a:xfrm>
          <a:prstGeom prst="frame">
            <a:avLst>
              <a:gd name="adj1" fmla="val 2633"/>
            </a:avLst>
          </a:prstGeom>
          <a:ln>
            <a:noFill/>
          </a:ln>
          <a:effectLst>
            <a:outerShdw blurRad="241300" dist="342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8087707" y="337756"/>
            <a:ext cx="3993931" cy="120726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Lebah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Trigona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membutuhkan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3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hal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nektar,Resin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pollen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03592" y="1098519"/>
            <a:ext cx="2743193" cy="5549962"/>
            <a:chOff x="1103592" y="1098519"/>
            <a:chExt cx="2743193" cy="5549962"/>
          </a:xfrm>
        </p:grpSpPr>
        <p:pic>
          <p:nvPicPr>
            <p:cNvPr id="11" name="Content Placeholder 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57712" y="2259823"/>
              <a:ext cx="5065801" cy="2743193"/>
            </a:xfrm>
            <a:prstGeom prst="rect">
              <a:avLst/>
            </a:prstGeom>
          </p:spPr>
        </p:pic>
        <p:sp>
          <p:nvSpPr>
            <p:cNvPr id="15" name="Text Placeholder 2"/>
            <p:cNvSpPr txBox="1"/>
            <p:nvPr/>
          </p:nvSpPr>
          <p:spPr>
            <a:xfrm>
              <a:off x="1481980" y="6328600"/>
              <a:ext cx="2159854" cy="319881"/>
            </a:xfrm>
            <a:prstGeom prst="rect">
              <a:avLst/>
            </a:prstGeom>
          </p:spPr>
          <p:txBody>
            <a:bodyPr/>
            <a:lstStyle/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defRPr/>
              </a:pP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Bunga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kaliandra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733" y="1781503"/>
            <a:ext cx="2921878" cy="438281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560" y="1412659"/>
            <a:ext cx="2184879" cy="24657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560" y="4060147"/>
            <a:ext cx="2184879" cy="14287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733" y="4519052"/>
            <a:ext cx="2943690" cy="1471845"/>
          </a:xfrm>
          <a:prstGeom prst="rect">
            <a:avLst/>
          </a:prstGeom>
        </p:spPr>
      </p:pic>
      <p:sp>
        <p:nvSpPr>
          <p:cNvPr id="27" name="Text Placeholder 2"/>
          <p:cNvSpPr txBox="1"/>
          <p:nvPr/>
        </p:nvSpPr>
        <p:spPr>
          <a:xfrm>
            <a:off x="5165516" y="3061985"/>
            <a:ext cx="2575372" cy="472980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Resin/</a:t>
            </a:r>
            <a:r>
              <a:rPr lang="en-US" sz="2800" dirty="0" err="1" smtClean="0">
                <a:solidFill>
                  <a:srgbClr val="FFFF00"/>
                </a:solidFill>
              </a:rPr>
              <a:t>getah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5114560" y="5656620"/>
            <a:ext cx="2159854" cy="319881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en-US" sz="2000" dirty="0" smtClean="0"/>
              <a:t>Pollen/</a:t>
            </a:r>
            <a:r>
              <a:rPr lang="en-US" sz="2000" dirty="0" err="1" smtClean="0"/>
              <a:t>serbuksari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65" y="3735212"/>
            <a:ext cx="3617180" cy="27128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96" y="350226"/>
            <a:ext cx="3432011" cy="61013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724" y="464281"/>
            <a:ext cx="3515710" cy="2018277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93" y="298465"/>
            <a:ext cx="3640594" cy="3311294"/>
          </a:xfrm>
          <a:prstGeom prst="rect">
            <a:avLst/>
          </a:prstGeom>
        </p:spPr>
      </p:pic>
      <p:sp>
        <p:nvSpPr>
          <p:cNvPr id="6" name="Text Placeholder 2"/>
          <p:cNvSpPr txBox="1"/>
          <p:nvPr/>
        </p:nvSpPr>
        <p:spPr>
          <a:xfrm>
            <a:off x="8355724" y="2927922"/>
            <a:ext cx="3515709" cy="1202644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en-US" sz="4800" b="1" dirty="0" err="1" smtClean="0">
                <a:solidFill>
                  <a:srgbClr val="FF0000"/>
                </a:solidFill>
              </a:rPr>
              <a:t>Nektar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endParaRPr lang="en-US" sz="4800" b="1" dirty="0" smtClean="0">
              <a:solidFill>
                <a:srgbClr val="FF0000"/>
              </a:solidFill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en-US" sz="4800" b="1" dirty="0" err="1" smtClean="0">
                <a:solidFill>
                  <a:srgbClr val="FF0000"/>
                </a:solidFill>
              </a:rPr>
              <a:t>exstrafloral</a:t>
            </a:r>
            <a:r>
              <a:rPr lang="en-US" sz="4800" b="1" dirty="0" smtClean="0">
                <a:solidFill>
                  <a:srgbClr val="FFFF00"/>
                </a:solidFill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7" name="Text Placeholder 2"/>
          <p:cNvSpPr txBox="1"/>
          <p:nvPr/>
        </p:nvSpPr>
        <p:spPr>
          <a:xfrm>
            <a:off x="8355724" y="1672269"/>
            <a:ext cx="3515710" cy="487618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dirty="0" err="1" smtClean="0">
                <a:solidFill>
                  <a:srgbClr val="FFFF00"/>
                </a:solidFill>
              </a:rPr>
              <a:t>Daun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acasia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mangium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8" name="Text Placeholder 2"/>
          <p:cNvSpPr txBox="1"/>
          <p:nvPr/>
        </p:nvSpPr>
        <p:spPr>
          <a:xfrm>
            <a:off x="804735" y="5799928"/>
            <a:ext cx="3515709" cy="884663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en-US" sz="3200" b="1" dirty="0" err="1" smtClean="0">
                <a:solidFill>
                  <a:srgbClr val="FFFF00"/>
                </a:solidFill>
              </a:rPr>
              <a:t>Daun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</a:rPr>
              <a:t>karet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8355725" y="4666392"/>
            <a:ext cx="3515709" cy="1202644"/>
          </a:xfrm>
          <a:prstGeom prst="rect">
            <a:avLst/>
          </a:prstGeom>
        </p:spPr>
        <p:txBody>
          <a:bodyPr/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    </a:t>
            </a:r>
            <a:r>
              <a:rPr lang="en-US" sz="2000" b="1" dirty="0" err="1" smtClean="0">
                <a:solidFill>
                  <a:srgbClr val="FF0000"/>
                </a:solidFill>
              </a:rPr>
              <a:t>Adalah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nektar</a:t>
            </a:r>
            <a:r>
              <a:rPr lang="en-US" sz="2000" b="1" dirty="0" smtClean="0">
                <a:solidFill>
                  <a:srgbClr val="FF0000"/>
                </a:solidFill>
              </a:rPr>
              <a:t> yang </a:t>
            </a:r>
            <a:r>
              <a:rPr lang="en-US" sz="2000" b="1" dirty="0" err="1" smtClean="0">
                <a:solidFill>
                  <a:srgbClr val="FF0000"/>
                </a:solidFill>
              </a:rPr>
              <a:t>dihasilkan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dari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bagian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ketiak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daun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dan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pucuk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batang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4937" y="397551"/>
            <a:ext cx="10902152" cy="584775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Vegetasi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dan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lingkungan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yang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baik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kunci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keberhasilan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2597" y="1139912"/>
            <a:ext cx="1046975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Pakan</a:t>
            </a:r>
            <a:r>
              <a:rPr lang="en-US" dirty="0"/>
              <a:t> </a:t>
            </a:r>
            <a:r>
              <a:rPr lang="en-US" dirty="0" err="1" smtClean="0"/>
              <a:t>Potensial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1.  </a:t>
            </a:r>
            <a:r>
              <a:rPr lang="en-US" dirty="0" err="1">
                <a:solidFill>
                  <a:srgbClr val="FF0000"/>
                </a:solidFill>
              </a:rPr>
              <a:t>Contoh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Tanaman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Penghasil</a:t>
            </a:r>
            <a:r>
              <a:rPr lang="en-US" dirty="0">
                <a:solidFill>
                  <a:srgbClr val="FF0000"/>
                </a:solidFill>
              </a:rPr>
              <a:t> Resin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err="1"/>
              <a:t>Pinus</a:t>
            </a:r>
            <a:r>
              <a:rPr lang="en-US" dirty="0"/>
              <a:t>, </a:t>
            </a:r>
            <a:r>
              <a:rPr lang="en-US" dirty="0" err="1"/>
              <a:t>damar</a:t>
            </a:r>
            <a:r>
              <a:rPr lang="en-US" dirty="0"/>
              <a:t>, </a:t>
            </a:r>
            <a:r>
              <a:rPr lang="en-US" dirty="0" err="1"/>
              <a:t>cemara</a:t>
            </a:r>
            <a:r>
              <a:rPr lang="en-US" dirty="0"/>
              <a:t>, araucaria, </a:t>
            </a:r>
            <a:r>
              <a:rPr lang="en-US" dirty="0" err="1"/>
              <a:t>meranti</a:t>
            </a:r>
            <a:r>
              <a:rPr lang="en-US" dirty="0"/>
              <a:t>, </a:t>
            </a:r>
            <a:r>
              <a:rPr lang="en-US" dirty="0" err="1"/>
              <a:t>rasamala</a:t>
            </a:r>
            <a:r>
              <a:rPr lang="en-US" dirty="0"/>
              <a:t>, </a:t>
            </a:r>
            <a:r>
              <a:rPr lang="en-US" dirty="0" err="1"/>
              <a:t>sawo</a:t>
            </a:r>
            <a:r>
              <a:rPr lang="en-US" dirty="0"/>
              <a:t>, </a:t>
            </a:r>
            <a:r>
              <a:rPr lang="en-US" dirty="0" err="1"/>
              <a:t>karet</a:t>
            </a:r>
            <a:r>
              <a:rPr lang="en-US" dirty="0"/>
              <a:t>, </a:t>
            </a:r>
            <a:r>
              <a:rPr lang="en-US" dirty="0" err="1"/>
              <a:t>singkong</a:t>
            </a:r>
            <a:r>
              <a:rPr lang="en-US" dirty="0"/>
              <a:t> </a:t>
            </a:r>
            <a:r>
              <a:rPr lang="en-US" dirty="0" err="1"/>
              <a:t>karet</a:t>
            </a:r>
            <a:r>
              <a:rPr lang="en-US" dirty="0"/>
              <a:t>, </a:t>
            </a:r>
            <a:r>
              <a:rPr lang="en-US" dirty="0" err="1"/>
              <a:t>nyamplung</a:t>
            </a:r>
            <a:r>
              <a:rPr lang="en-US" dirty="0"/>
              <a:t>, </a:t>
            </a:r>
            <a:r>
              <a:rPr lang="en-US" dirty="0" err="1"/>
              <a:t>sulatri</a:t>
            </a:r>
            <a:r>
              <a:rPr lang="en-US" dirty="0"/>
              <a:t>, </a:t>
            </a:r>
            <a:r>
              <a:rPr lang="en-US" dirty="0" err="1"/>
              <a:t>nangka</a:t>
            </a:r>
            <a:r>
              <a:rPr lang="en-US" dirty="0"/>
              <a:t>, </a:t>
            </a:r>
            <a:r>
              <a:rPr lang="en-US" dirty="0" err="1"/>
              <a:t>mangga</a:t>
            </a:r>
            <a:r>
              <a:rPr lang="en-US" dirty="0"/>
              <a:t>, </a:t>
            </a:r>
            <a:r>
              <a:rPr lang="en-US" dirty="0" err="1"/>
              <a:t>manggis</a:t>
            </a:r>
            <a:r>
              <a:rPr lang="en-US" dirty="0"/>
              <a:t>, </a:t>
            </a:r>
            <a:r>
              <a:rPr lang="en-US" dirty="0" err="1"/>
              <a:t>jeruk</a:t>
            </a:r>
            <a:r>
              <a:rPr lang="en-US" dirty="0"/>
              <a:t>, mangrove, </a:t>
            </a:r>
            <a:r>
              <a:rPr lang="en-US" dirty="0" err="1"/>
              <a:t>sukun</a:t>
            </a:r>
            <a:r>
              <a:rPr lang="en-US" dirty="0"/>
              <a:t>, </a:t>
            </a:r>
            <a:r>
              <a:rPr lang="en-US" dirty="0" err="1"/>
              <a:t>cempedak</a:t>
            </a:r>
            <a:r>
              <a:rPr lang="en-US" dirty="0"/>
              <a:t>, </a:t>
            </a:r>
            <a:r>
              <a:rPr lang="en-US" dirty="0" err="1"/>
              <a:t>bacang</a:t>
            </a:r>
            <a:r>
              <a:rPr lang="en-US" dirty="0"/>
              <a:t>, </a:t>
            </a:r>
            <a:r>
              <a:rPr lang="en-US" dirty="0" err="1"/>
              <a:t>rengas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2. </a:t>
            </a:r>
            <a:r>
              <a:rPr lang="en-US" dirty="0" err="1">
                <a:solidFill>
                  <a:srgbClr val="FF0000"/>
                </a:solidFill>
              </a:rPr>
              <a:t>Contoh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Tanaman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penghasil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polen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err="1"/>
              <a:t>Jagung</a:t>
            </a:r>
            <a:r>
              <a:rPr lang="en-US" dirty="0"/>
              <a:t>,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matahari</a:t>
            </a:r>
            <a:r>
              <a:rPr lang="en-US" dirty="0"/>
              <a:t>, </a:t>
            </a:r>
            <a:r>
              <a:rPr lang="en-US" dirty="0" err="1"/>
              <a:t>matahari</a:t>
            </a:r>
            <a:r>
              <a:rPr lang="en-US" dirty="0"/>
              <a:t> </a:t>
            </a:r>
            <a:r>
              <a:rPr lang="en-US" dirty="0" err="1"/>
              <a:t>mexico</a:t>
            </a:r>
            <a:r>
              <a:rPr lang="en-US" dirty="0"/>
              <a:t>, </a:t>
            </a:r>
            <a:r>
              <a:rPr lang="en-US" dirty="0" err="1"/>
              <a:t>batavia</a:t>
            </a:r>
            <a:r>
              <a:rPr lang="en-US" dirty="0"/>
              <a:t>, </a:t>
            </a:r>
            <a:r>
              <a:rPr lang="en-US" dirty="0" err="1"/>
              <a:t>salak</a:t>
            </a:r>
            <a:r>
              <a:rPr lang="en-US" dirty="0"/>
              <a:t>, </a:t>
            </a:r>
            <a:r>
              <a:rPr lang="en-US" dirty="0" err="1"/>
              <a:t>thunbergia</a:t>
            </a:r>
            <a:r>
              <a:rPr lang="en-US" dirty="0"/>
              <a:t>, </a:t>
            </a:r>
            <a:r>
              <a:rPr lang="en-US" dirty="0" err="1"/>
              <a:t>kersen</a:t>
            </a:r>
            <a:r>
              <a:rPr lang="en-US" dirty="0"/>
              <a:t>, </a:t>
            </a:r>
            <a:r>
              <a:rPr lang="en-US" dirty="0" err="1"/>
              <a:t>nangka</a:t>
            </a:r>
            <a:r>
              <a:rPr lang="en-US" dirty="0"/>
              <a:t>, </a:t>
            </a:r>
            <a:r>
              <a:rPr lang="en-US" dirty="0" err="1"/>
              <a:t>putri</a:t>
            </a:r>
            <a:r>
              <a:rPr lang="en-US" dirty="0"/>
              <a:t> </a:t>
            </a:r>
            <a:r>
              <a:rPr lang="en-US" dirty="0" err="1"/>
              <a:t>malu</a:t>
            </a:r>
            <a:r>
              <a:rPr lang="en-US" dirty="0"/>
              <a:t>, </a:t>
            </a:r>
            <a:r>
              <a:rPr lang="en-US" dirty="0" err="1"/>
              <a:t>lamtoro</a:t>
            </a:r>
            <a:r>
              <a:rPr lang="en-US" dirty="0"/>
              <a:t>, </a:t>
            </a:r>
            <a:r>
              <a:rPr lang="en-US" dirty="0" err="1"/>
              <a:t>salak</a:t>
            </a:r>
            <a:r>
              <a:rPr lang="en-US" dirty="0"/>
              <a:t>, </a:t>
            </a:r>
            <a:r>
              <a:rPr lang="en-US" dirty="0" err="1"/>
              <a:t>sengon</a:t>
            </a:r>
            <a:r>
              <a:rPr lang="en-US" dirty="0"/>
              <a:t>, </a:t>
            </a:r>
            <a:r>
              <a:rPr lang="en-US" dirty="0" err="1"/>
              <a:t>petai</a:t>
            </a:r>
            <a:r>
              <a:rPr lang="en-US" dirty="0"/>
              <a:t>, </a:t>
            </a:r>
            <a:r>
              <a:rPr lang="en-US" dirty="0" err="1" smtClean="0"/>
              <a:t>dll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3. </a:t>
            </a:r>
            <a:r>
              <a:rPr lang="en-US" dirty="0" err="1">
                <a:solidFill>
                  <a:srgbClr val="FF0000"/>
                </a:solidFill>
              </a:rPr>
              <a:t>Contoh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Tanaman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Penghasil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Nektar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err="1"/>
              <a:t>Kaliandra</a:t>
            </a:r>
            <a:r>
              <a:rPr lang="en-US" dirty="0"/>
              <a:t>, air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pengantin</a:t>
            </a:r>
            <a:r>
              <a:rPr lang="en-US" dirty="0"/>
              <a:t>, </a:t>
            </a:r>
            <a:r>
              <a:rPr lang="en-US" dirty="0" err="1"/>
              <a:t>pisang</a:t>
            </a:r>
            <a:r>
              <a:rPr lang="en-US" dirty="0"/>
              <a:t>, durian, </a:t>
            </a:r>
            <a:r>
              <a:rPr lang="en-US" dirty="0" err="1"/>
              <a:t>Xanthostemon</a:t>
            </a:r>
            <a:r>
              <a:rPr lang="en-US" dirty="0"/>
              <a:t>, </a:t>
            </a:r>
            <a:r>
              <a:rPr lang="en-US" dirty="0" err="1"/>
              <a:t>akasia</a:t>
            </a:r>
            <a:r>
              <a:rPr lang="en-US" dirty="0"/>
              <a:t>, </a:t>
            </a:r>
            <a:r>
              <a:rPr lang="en-US" dirty="0" err="1"/>
              <a:t>randu</a:t>
            </a:r>
            <a:r>
              <a:rPr lang="en-US" dirty="0"/>
              <a:t>, </a:t>
            </a:r>
            <a:r>
              <a:rPr lang="en-US" dirty="0" err="1"/>
              <a:t>karet</a:t>
            </a:r>
            <a:r>
              <a:rPr lang="en-US" dirty="0"/>
              <a:t>, </a:t>
            </a:r>
            <a:r>
              <a:rPr lang="en-US" dirty="0" err="1"/>
              <a:t>singkong</a:t>
            </a:r>
            <a:r>
              <a:rPr lang="en-US" dirty="0"/>
              <a:t> </a:t>
            </a:r>
            <a:r>
              <a:rPr lang="en-US" dirty="0" err="1" smtClean="0"/>
              <a:t>dll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4. </a:t>
            </a:r>
            <a:r>
              <a:rPr lang="en-US" dirty="0" err="1">
                <a:solidFill>
                  <a:srgbClr val="FF0000"/>
                </a:solidFill>
              </a:rPr>
              <a:t>Tanaman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Penghasil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Nektar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Polen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err="1"/>
              <a:t>Aren</a:t>
            </a:r>
            <a:r>
              <a:rPr lang="en-US" dirty="0"/>
              <a:t>, </a:t>
            </a:r>
            <a:r>
              <a:rPr lang="en-US" dirty="0" err="1"/>
              <a:t>belimbing</a:t>
            </a:r>
            <a:r>
              <a:rPr lang="en-US" dirty="0"/>
              <a:t>, </a:t>
            </a:r>
            <a:r>
              <a:rPr lang="en-US" dirty="0" err="1"/>
              <a:t>jambu</a:t>
            </a:r>
            <a:r>
              <a:rPr lang="en-US" dirty="0"/>
              <a:t> air, </a:t>
            </a:r>
            <a:r>
              <a:rPr lang="en-US" dirty="0" err="1"/>
              <a:t>batavia</a:t>
            </a:r>
            <a:r>
              <a:rPr lang="en-US" dirty="0"/>
              <a:t>, amp, </a:t>
            </a:r>
            <a:r>
              <a:rPr lang="en-US" dirty="0" err="1"/>
              <a:t>kaliandra</a:t>
            </a:r>
            <a:r>
              <a:rPr lang="en-US" dirty="0"/>
              <a:t>, </a:t>
            </a:r>
            <a:r>
              <a:rPr lang="en-US" dirty="0" err="1"/>
              <a:t>kelapa</a:t>
            </a:r>
            <a:r>
              <a:rPr lang="en-US" dirty="0"/>
              <a:t>, </a:t>
            </a:r>
            <a:r>
              <a:rPr lang="en-US" dirty="0" err="1"/>
              <a:t>kelengkeng</a:t>
            </a:r>
            <a:r>
              <a:rPr lang="en-US" dirty="0"/>
              <a:t>, </a:t>
            </a:r>
            <a:r>
              <a:rPr lang="en-US" dirty="0" err="1"/>
              <a:t>rambutan</a:t>
            </a:r>
            <a:r>
              <a:rPr lang="en-US" dirty="0"/>
              <a:t>, </a:t>
            </a:r>
            <a:r>
              <a:rPr lang="en-US" dirty="0" err="1"/>
              <a:t>mengkudu</a:t>
            </a:r>
            <a:r>
              <a:rPr lang="en-US" dirty="0"/>
              <a:t>, </a:t>
            </a:r>
            <a:r>
              <a:rPr lang="en-US" dirty="0" err="1"/>
              <a:t>salam</a:t>
            </a:r>
            <a:r>
              <a:rPr lang="en-US" dirty="0"/>
              <a:t>, </a:t>
            </a:r>
            <a:r>
              <a:rPr lang="en-US" dirty="0" err="1"/>
              <a:t>mangga</a:t>
            </a:r>
            <a:r>
              <a:rPr lang="en-US" dirty="0"/>
              <a:t>, </a:t>
            </a:r>
            <a:r>
              <a:rPr lang="en-US" dirty="0" err="1"/>
              <a:t>palem</a:t>
            </a:r>
            <a:r>
              <a:rPr lang="en-US" dirty="0"/>
              <a:t>, </a:t>
            </a:r>
            <a:r>
              <a:rPr lang="en-US" dirty="0" err="1"/>
              <a:t>pisang</a:t>
            </a:r>
            <a:r>
              <a:rPr lang="en-US" dirty="0"/>
              <a:t>, durian, </a:t>
            </a:r>
            <a:r>
              <a:rPr lang="en-US" dirty="0" err="1"/>
              <a:t>Xanthostemon</a:t>
            </a:r>
            <a:r>
              <a:rPr lang="en-US" dirty="0"/>
              <a:t>, </a:t>
            </a:r>
            <a:r>
              <a:rPr lang="en-US" dirty="0" err="1"/>
              <a:t>randu</a:t>
            </a:r>
            <a:r>
              <a:rPr lang="en-US" dirty="0"/>
              <a:t>, </a:t>
            </a:r>
            <a:r>
              <a:rPr lang="en-US" dirty="0" err="1"/>
              <a:t>akasia</a:t>
            </a:r>
            <a:r>
              <a:rPr lang="en-US" dirty="0"/>
              <a:t>, </a:t>
            </a:r>
            <a:r>
              <a:rPr lang="en-US" dirty="0" err="1"/>
              <a:t>dll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Lebah</a:t>
            </a:r>
            <a:r>
              <a:rPr lang="en-US" dirty="0" smtClean="0"/>
              <a:t> </a:t>
            </a:r>
            <a:r>
              <a:rPr lang="en-US" dirty="0" err="1" smtClean="0"/>
              <a:t>Trigona</a:t>
            </a:r>
            <a:endParaRPr lang="en-US" dirty="0"/>
          </a:p>
        </p:txBody>
      </p:sp>
      <p:sp>
        <p:nvSpPr>
          <p:cNvPr id="42" name="Freeform 32"/>
          <p:cNvSpPr/>
          <p:nvPr/>
        </p:nvSpPr>
        <p:spPr>
          <a:xfrm rot="20498186">
            <a:off x="3948230" y="5748543"/>
            <a:ext cx="1637786" cy="919486"/>
          </a:xfrm>
          <a:custGeom>
            <a:avLst/>
            <a:gdLst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123825 w 4124325"/>
              <a:gd name="connsiteY3" fmla="*/ 19050 h 838200"/>
              <a:gd name="connsiteX4" fmla="*/ 209550 w 4124325"/>
              <a:gd name="connsiteY4" fmla="*/ 28575 h 838200"/>
              <a:gd name="connsiteX5" fmla="*/ 285750 w 4124325"/>
              <a:gd name="connsiteY5" fmla="*/ 38100 h 838200"/>
              <a:gd name="connsiteX6" fmla="*/ 323850 w 4124325"/>
              <a:gd name="connsiteY6" fmla="*/ 57150 h 838200"/>
              <a:gd name="connsiteX7" fmla="*/ 323850 w 4124325"/>
              <a:gd name="connsiteY7" fmla="*/ 57150 h 838200"/>
              <a:gd name="connsiteX8" fmla="*/ 238125 w 4124325"/>
              <a:gd name="connsiteY8" fmla="*/ 352425 h 838200"/>
              <a:gd name="connsiteX9" fmla="*/ 971550 w 4124325"/>
              <a:gd name="connsiteY9" fmla="*/ 257175 h 838200"/>
              <a:gd name="connsiteX10" fmla="*/ 800100 w 4124325"/>
              <a:gd name="connsiteY10" fmla="*/ 609600 h 838200"/>
              <a:gd name="connsiteX11" fmla="*/ 2524125 w 4124325"/>
              <a:gd name="connsiteY11" fmla="*/ 495300 h 838200"/>
              <a:gd name="connsiteX12" fmla="*/ 2190750 w 4124325"/>
              <a:gd name="connsiteY12" fmla="*/ 838200 h 838200"/>
              <a:gd name="connsiteX13" fmla="*/ 4124325 w 4124325"/>
              <a:gd name="connsiteY13" fmla="*/ 704850 h 838200"/>
              <a:gd name="connsiteX0-1" fmla="*/ 0 w 4124325"/>
              <a:gd name="connsiteY0-2" fmla="*/ 0 h 838200"/>
              <a:gd name="connsiteX1-3" fmla="*/ 0 w 4124325"/>
              <a:gd name="connsiteY1-4" fmla="*/ 0 h 838200"/>
              <a:gd name="connsiteX2-5" fmla="*/ 85725 w 4124325"/>
              <a:gd name="connsiteY2-6" fmla="*/ 9525 h 838200"/>
              <a:gd name="connsiteX3-7" fmla="*/ 123825 w 4124325"/>
              <a:gd name="connsiteY3-8" fmla="*/ 19050 h 838200"/>
              <a:gd name="connsiteX4-9" fmla="*/ 285750 w 4124325"/>
              <a:gd name="connsiteY4-10" fmla="*/ 38100 h 838200"/>
              <a:gd name="connsiteX5-11" fmla="*/ 323850 w 4124325"/>
              <a:gd name="connsiteY5-12" fmla="*/ 57150 h 838200"/>
              <a:gd name="connsiteX6-13" fmla="*/ 323850 w 4124325"/>
              <a:gd name="connsiteY6-14" fmla="*/ 57150 h 838200"/>
              <a:gd name="connsiteX7-15" fmla="*/ 238125 w 4124325"/>
              <a:gd name="connsiteY7-16" fmla="*/ 352425 h 838200"/>
              <a:gd name="connsiteX8-17" fmla="*/ 971550 w 4124325"/>
              <a:gd name="connsiteY8-18" fmla="*/ 257175 h 838200"/>
              <a:gd name="connsiteX9-19" fmla="*/ 800100 w 4124325"/>
              <a:gd name="connsiteY9-20" fmla="*/ 609600 h 838200"/>
              <a:gd name="connsiteX10-21" fmla="*/ 2524125 w 4124325"/>
              <a:gd name="connsiteY10-22" fmla="*/ 495300 h 838200"/>
              <a:gd name="connsiteX11-23" fmla="*/ 2190750 w 4124325"/>
              <a:gd name="connsiteY11-24" fmla="*/ 838200 h 838200"/>
              <a:gd name="connsiteX12-25" fmla="*/ 4124325 w 4124325"/>
              <a:gd name="connsiteY12-26" fmla="*/ 704850 h 838200"/>
              <a:gd name="connsiteX0-27" fmla="*/ 0 w 4124325"/>
              <a:gd name="connsiteY0-28" fmla="*/ 0 h 838200"/>
              <a:gd name="connsiteX1-29" fmla="*/ 0 w 4124325"/>
              <a:gd name="connsiteY1-30" fmla="*/ 0 h 838200"/>
              <a:gd name="connsiteX2-31" fmla="*/ 85725 w 4124325"/>
              <a:gd name="connsiteY2-32" fmla="*/ 9525 h 838200"/>
              <a:gd name="connsiteX3-33" fmla="*/ 285750 w 4124325"/>
              <a:gd name="connsiteY3-34" fmla="*/ 38100 h 838200"/>
              <a:gd name="connsiteX4-35" fmla="*/ 323850 w 4124325"/>
              <a:gd name="connsiteY4-36" fmla="*/ 57150 h 838200"/>
              <a:gd name="connsiteX5-37" fmla="*/ 323850 w 4124325"/>
              <a:gd name="connsiteY5-38" fmla="*/ 57150 h 838200"/>
              <a:gd name="connsiteX6-39" fmla="*/ 238125 w 4124325"/>
              <a:gd name="connsiteY6-40" fmla="*/ 352425 h 838200"/>
              <a:gd name="connsiteX7-41" fmla="*/ 971550 w 4124325"/>
              <a:gd name="connsiteY7-42" fmla="*/ 257175 h 838200"/>
              <a:gd name="connsiteX8-43" fmla="*/ 800100 w 4124325"/>
              <a:gd name="connsiteY8-44" fmla="*/ 609600 h 838200"/>
              <a:gd name="connsiteX9-45" fmla="*/ 2524125 w 4124325"/>
              <a:gd name="connsiteY9-46" fmla="*/ 495300 h 838200"/>
              <a:gd name="connsiteX10-47" fmla="*/ 2190750 w 4124325"/>
              <a:gd name="connsiteY10-48" fmla="*/ 838200 h 838200"/>
              <a:gd name="connsiteX11-49" fmla="*/ 4124325 w 4124325"/>
              <a:gd name="connsiteY11-50" fmla="*/ 704850 h 838200"/>
              <a:gd name="connsiteX0-51" fmla="*/ 0 w 4124325"/>
              <a:gd name="connsiteY0-52" fmla="*/ 0 h 838200"/>
              <a:gd name="connsiteX1-53" fmla="*/ 0 w 4124325"/>
              <a:gd name="connsiteY1-54" fmla="*/ 0 h 838200"/>
              <a:gd name="connsiteX2-55" fmla="*/ 285750 w 4124325"/>
              <a:gd name="connsiteY2-56" fmla="*/ 38100 h 838200"/>
              <a:gd name="connsiteX3-57" fmla="*/ 323850 w 4124325"/>
              <a:gd name="connsiteY3-58" fmla="*/ 57150 h 838200"/>
              <a:gd name="connsiteX4-59" fmla="*/ 323850 w 4124325"/>
              <a:gd name="connsiteY4-60" fmla="*/ 57150 h 838200"/>
              <a:gd name="connsiteX5-61" fmla="*/ 238125 w 4124325"/>
              <a:gd name="connsiteY5-62" fmla="*/ 352425 h 838200"/>
              <a:gd name="connsiteX6-63" fmla="*/ 971550 w 4124325"/>
              <a:gd name="connsiteY6-64" fmla="*/ 257175 h 838200"/>
              <a:gd name="connsiteX7-65" fmla="*/ 800100 w 4124325"/>
              <a:gd name="connsiteY7-66" fmla="*/ 609600 h 838200"/>
              <a:gd name="connsiteX8-67" fmla="*/ 2524125 w 4124325"/>
              <a:gd name="connsiteY8-68" fmla="*/ 495300 h 838200"/>
              <a:gd name="connsiteX9-69" fmla="*/ 2190750 w 4124325"/>
              <a:gd name="connsiteY9-70" fmla="*/ 838200 h 838200"/>
              <a:gd name="connsiteX10-71" fmla="*/ 4124325 w 4124325"/>
              <a:gd name="connsiteY10-72" fmla="*/ 704850 h 838200"/>
              <a:gd name="connsiteX0-73" fmla="*/ 0 w 4124325"/>
              <a:gd name="connsiteY0-74" fmla="*/ 0 h 838200"/>
              <a:gd name="connsiteX1-75" fmla="*/ 0 w 4124325"/>
              <a:gd name="connsiteY1-76" fmla="*/ 0 h 838200"/>
              <a:gd name="connsiteX2-77" fmla="*/ 323850 w 4124325"/>
              <a:gd name="connsiteY2-78" fmla="*/ 57150 h 838200"/>
              <a:gd name="connsiteX3-79" fmla="*/ 323850 w 4124325"/>
              <a:gd name="connsiteY3-80" fmla="*/ 57150 h 838200"/>
              <a:gd name="connsiteX4-81" fmla="*/ 238125 w 4124325"/>
              <a:gd name="connsiteY4-82" fmla="*/ 352425 h 838200"/>
              <a:gd name="connsiteX5-83" fmla="*/ 971550 w 4124325"/>
              <a:gd name="connsiteY5-84" fmla="*/ 257175 h 838200"/>
              <a:gd name="connsiteX6-85" fmla="*/ 800100 w 4124325"/>
              <a:gd name="connsiteY6-86" fmla="*/ 609600 h 838200"/>
              <a:gd name="connsiteX7-87" fmla="*/ 2524125 w 4124325"/>
              <a:gd name="connsiteY7-88" fmla="*/ 495300 h 838200"/>
              <a:gd name="connsiteX8-89" fmla="*/ 2190750 w 4124325"/>
              <a:gd name="connsiteY8-90" fmla="*/ 838200 h 838200"/>
              <a:gd name="connsiteX9-91" fmla="*/ 4124325 w 4124325"/>
              <a:gd name="connsiteY9-92" fmla="*/ 704850 h 838200"/>
              <a:gd name="connsiteX0-93" fmla="*/ 0 w 4124325"/>
              <a:gd name="connsiteY0-94" fmla="*/ 19050 h 857250"/>
              <a:gd name="connsiteX1-95" fmla="*/ 0 w 4124325"/>
              <a:gd name="connsiteY1-96" fmla="*/ 19050 h 857250"/>
              <a:gd name="connsiteX2-97" fmla="*/ 323850 w 4124325"/>
              <a:gd name="connsiteY2-98" fmla="*/ 76200 h 857250"/>
              <a:gd name="connsiteX3-99" fmla="*/ 400050 w 4124325"/>
              <a:gd name="connsiteY3-100" fmla="*/ 0 h 857250"/>
              <a:gd name="connsiteX4-101" fmla="*/ 238125 w 4124325"/>
              <a:gd name="connsiteY4-102" fmla="*/ 371475 h 857250"/>
              <a:gd name="connsiteX5-103" fmla="*/ 971550 w 4124325"/>
              <a:gd name="connsiteY5-104" fmla="*/ 276225 h 857250"/>
              <a:gd name="connsiteX6-105" fmla="*/ 800100 w 4124325"/>
              <a:gd name="connsiteY6-106" fmla="*/ 628650 h 857250"/>
              <a:gd name="connsiteX7-107" fmla="*/ 2524125 w 4124325"/>
              <a:gd name="connsiteY7-108" fmla="*/ 514350 h 857250"/>
              <a:gd name="connsiteX8-109" fmla="*/ 2190750 w 4124325"/>
              <a:gd name="connsiteY8-110" fmla="*/ 857250 h 857250"/>
              <a:gd name="connsiteX9-111" fmla="*/ 4124325 w 4124325"/>
              <a:gd name="connsiteY9-112" fmla="*/ 723900 h 857250"/>
              <a:gd name="connsiteX0-113" fmla="*/ 0 w 4124325"/>
              <a:gd name="connsiteY0-114" fmla="*/ 0 h 838200"/>
              <a:gd name="connsiteX1-115" fmla="*/ 0 w 4124325"/>
              <a:gd name="connsiteY1-116" fmla="*/ 0 h 838200"/>
              <a:gd name="connsiteX2-117" fmla="*/ 323850 w 4124325"/>
              <a:gd name="connsiteY2-118" fmla="*/ 57150 h 838200"/>
              <a:gd name="connsiteX3-119" fmla="*/ 238125 w 4124325"/>
              <a:gd name="connsiteY3-120" fmla="*/ 352425 h 838200"/>
              <a:gd name="connsiteX4-121" fmla="*/ 971550 w 4124325"/>
              <a:gd name="connsiteY4-122" fmla="*/ 257175 h 838200"/>
              <a:gd name="connsiteX5-123" fmla="*/ 800100 w 4124325"/>
              <a:gd name="connsiteY5-124" fmla="*/ 609600 h 838200"/>
              <a:gd name="connsiteX6-125" fmla="*/ 2524125 w 4124325"/>
              <a:gd name="connsiteY6-126" fmla="*/ 495300 h 838200"/>
              <a:gd name="connsiteX7-127" fmla="*/ 2190750 w 4124325"/>
              <a:gd name="connsiteY7-128" fmla="*/ 838200 h 838200"/>
              <a:gd name="connsiteX8-129" fmla="*/ 4124325 w 4124325"/>
              <a:gd name="connsiteY8-130" fmla="*/ 704850 h 838200"/>
              <a:gd name="connsiteX0-131" fmla="*/ 0 w 4124325"/>
              <a:gd name="connsiteY0-132" fmla="*/ 0 h 838200"/>
              <a:gd name="connsiteX1-133" fmla="*/ 0 w 4124325"/>
              <a:gd name="connsiteY1-134" fmla="*/ 0 h 838200"/>
              <a:gd name="connsiteX2-135" fmla="*/ 323850 w 4124325"/>
              <a:gd name="connsiteY2-136" fmla="*/ 57150 h 838200"/>
              <a:gd name="connsiteX3-137" fmla="*/ 238125 w 4124325"/>
              <a:gd name="connsiteY3-138" fmla="*/ 352425 h 838200"/>
              <a:gd name="connsiteX4-139" fmla="*/ 971550 w 4124325"/>
              <a:gd name="connsiteY4-140" fmla="*/ 257175 h 838200"/>
              <a:gd name="connsiteX5-141" fmla="*/ 800100 w 4124325"/>
              <a:gd name="connsiteY5-142" fmla="*/ 609600 h 838200"/>
              <a:gd name="connsiteX6-143" fmla="*/ 2524125 w 4124325"/>
              <a:gd name="connsiteY6-144" fmla="*/ 495300 h 838200"/>
              <a:gd name="connsiteX7-145" fmla="*/ 2190750 w 4124325"/>
              <a:gd name="connsiteY7-146" fmla="*/ 838200 h 838200"/>
              <a:gd name="connsiteX8-147" fmla="*/ 4124325 w 4124325"/>
              <a:gd name="connsiteY8-148" fmla="*/ 704850 h 838200"/>
              <a:gd name="connsiteX0-149" fmla="*/ 0 w 4124325"/>
              <a:gd name="connsiteY0-150" fmla="*/ 0 h 838200"/>
              <a:gd name="connsiteX1-151" fmla="*/ 0 w 4124325"/>
              <a:gd name="connsiteY1-152" fmla="*/ 0 h 838200"/>
              <a:gd name="connsiteX2-153" fmla="*/ 323850 w 4124325"/>
              <a:gd name="connsiteY2-154" fmla="*/ 57150 h 838200"/>
              <a:gd name="connsiteX3-155" fmla="*/ 238125 w 4124325"/>
              <a:gd name="connsiteY3-156" fmla="*/ 352425 h 838200"/>
              <a:gd name="connsiteX4-157" fmla="*/ 971550 w 4124325"/>
              <a:gd name="connsiteY4-158" fmla="*/ 257175 h 838200"/>
              <a:gd name="connsiteX5-159" fmla="*/ 800100 w 4124325"/>
              <a:gd name="connsiteY5-160" fmla="*/ 609600 h 838200"/>
              <a:gd name="connsiteX6-161" fmla="*/ 2524125 w 4124325"/>
              <a:gd name="connsiteY6-162" fmla="*/ 495300 h 838200"/>
              <a:gd name="connsiteX7-163" fmla="*/ 2190750 w 4124325"/>
              <a:gd name="connsiteY7-164" fmla="*/ 838200 h 838200"/>
              <a:gd name="connsiteX8-165" fmla="*/ 4124325 w 4124325"/>
              <a:gd name="connsiteY8-166" fmla="*/ 704850 h 838200"/>
              <a:gd name="connsiteX0-167" fmla="*/ 0 w 4124325"/>
              <a:gd name="connsiteY0-168" fmla="*/ 0 h 838200"/>
              <a:gd name="connsiteX1-169" fmla="*/ 0 w 4124325"/>
              <a:gd name="connsiteY1-170" fmla="*/ 0 h 838200"/>
              <a:gd name="connsiteX2-171" fmla="*/ 323850 w 4124325"/>
              <a:gd name="connsiteY2-172" fmla="*/ 57150 h 838200"/>
              <a:gd name="connsiteX3-173" fmla="*/ 238125 w 4124325"/>
              <a:gd name="connsiteY3-174" fmla="*/ 352425 h 838200"/>
              <a:gd name="connsiteX4-175" fmla="*/ 971550 w 4124325"/>
              <a:gd name="connsiteY4-176" fmla="*/ 257175 h 838200"/>
              <a:gd name="connsiteX5-177" fmla="*/ 800100 w 4124325"/>
              <a:gd name="connsiteY5-178" fmla="*/ 609600 h 838200"/>
              <a:gd name="connsiteX6-179" fmla="*/ 2524125 w 4124325"/>
              <a:gd name="connsiteY6-180" fmla="*/ 495300 h 838200"/>
              <a:gd name="connsiteX7-181" fmla="*/ 2190750 w 4124325"/>
              <a:gd name="connsiteY7-182" fmla="*/ 838200 h 838200"/>
              <a:gd name="connsiteX8-183" fmla="*/ 4124325 w 4124325"/>
              <a:gd name="connsiteY8-184" fmla="*/ 704850 h 838200"/>
              <a:gd name="connsiteX0-185" fmla="*/ 0 w 4124325"/>
              <a:gd name="connsiteY0-186" fmla="*/ 0 h 838200"/>
              <a:gd name="connsiteX1-187" fmla="*/ 0 w 4124325"/>
              <a:gd name="connsiteY1-188" fmla="*/ 0 h 838200"/>
              <a:gd name="connsiteX2-189" fmla="*/ 323850 w 4124325"/>
              <a:gd name="connsiteY2-190" fmla="*/ 57150 h 838200"/>
              <a:gd name="connsiteX3-191" fmla="*/ 238125 w 4124325"/>
              <a:gd name="connsiteY3-192" fmla="*/ 352425 h 838200"/>
              <a:gd name="connsiteX4-193" fmla="*/ 971550 w 4124325"/>
              <a:gd name="connsiteY4-194" fmla="*/ 257175 h 838200"/>
              <a:gd name="connsiteX5-195" fmla="*/ 800100 w 4124325"/>
              <a:gd name="connsiteY5-196" fmla="*/ 609600 h 838200"/>
              <a:gd name="connsiteX6-197" fmla="*/ 2524125 w 4124325"/>
              <a:gd name="connsiteY6-198" fmla="*/ 495300 h 838200"/>
              <a:gd name="connsiteX7-199" fmla="*/ 2190750 w 4124325"/>
              <a:gd name="connsiteY7-200" fmla="*/ 838200 h 838200"/>
              <a:gd name="connsiteX8-201" fmla="*/ 4124325 w 4124325"/>
              <a:gd name="connsiteY8-202" fmla="*/ 704850 h 838200"/>
              <a:gd name="connsiteX0-203" fmla="*/ 0 w 4124325"/>
              <a:gd name="connsiteY0-204" fmla="*/ 0 h 838200"/>
              <a:gd name="connsiteX1-205" fmla="*/ 0 w 4124325"/>
              <a:gd name="connsiteY1-206" fmla="*/ 0 h 838200"/>
              <a:gd name="connsiteX2-207" fmla="*/ 323850 w 4124325"/>
              <a:gd name="connsiteY2-208" fmla="*/ 57150 h 838200"/>
              <a:gd name="connsiteX3-209" fmla="*/ 238125 w 4124325"/>
              <a:gd name="connsiteY3-210" fmla="*/ 352425 h 838200"/>
              <a:gd name="connsiteX4-211" fmla="*/ 971550 w 4124325"/>
              <a:gd name="connsiteY4-212" fmla="*/ 257175 h 838200"/>
              <a:gd name="connsiteX5-213" fmla="*/ 800100 w 4124325"/>
              <a:gd name="connsiteY5-214" fmla="*/ 609600 h 838200"/>
              <a:gd name="connsiteX6-215" fmla="*/ 2524125 w 4124325"/>
              <a:gd name="connsiteY6-216" fmla="*/ 495300 h 838200"/>
              <a:gd name="connsiteX7-217" fmla="*/ 2190750 w 4124325"/>
              <a:gd name="connsiteY7-218" fmla="*/ 838200 h 838200"/>
              <a:gd name="connsiteX8-219" fmla="*/ 4124325 w 4124325"/>
              <a:gd name="connsiteY8-220" fmla="*/ 704850 h 838200"/>
              <a:gd name="connsiteX0-221" fmla="*/ 0 w 4124325"/>
              <a:gd name="connsiteY0-222" fmla="*/ 0 h 838200"/>
              <a:gd name="connsiteX1-223" fmla="*/ 0 w 4124325"/>
              <a:gd name="connsiteY1-224" fmla="*/ 0 h 838200"/>
              <a:gd name="connsiteX2-225" fmla="*/ 323850 w 4124325"/>
              <a:gd name="connsiteY2-226" fmla="*/ 57150 h 838200"/>
              <a:gd name="connsiteX3-227" fmla="*/ 238125 w 4124325"/>
              <a:gd name="connsiteY3-228" fmla="*/ 352425 h 838200"/>
              <a:gd name="connsiteX4-229" fmla="*/ 971550 w 4124325"/>
              <a:gd name="connsiteY4-230" fmla="*/ 257175 h 838200"/>
              <a:gd name="connsiteX5-231" fmla="*/ 800100 w 4124325"/>
              <a:gd name="connsiteY5-232" fmla="*/ 609600 h 838200"/>
              <a:gd name="connsiteX6-233" fmla="*/ 2524125 w 4124325"/>
              <a:gd name="connsiteY6-234" fmla="*/ 495300 h 838200"/>
              <a:gd name="connsiteX7-235" fmla="*/ 2190750 w 4124325"/>
              <a:gd name="connsiteY7-236" fmla="*/ 838200 h 838200"/>
              <a:gd name="connsiteX8-237" fmla="*/ 4124325 w 4124325"/>
              <a:gd name="connsiteY8-238" fmla="*/ 704850 h 838200"/>
              <a:gd name="connsiteX0-239" fmla="*/ 0 w 4124325"/>
              <a:gd name="connsiteY0-240" fmla="*/ 0 h 838200"/>
              <a:gd name="connsiteX1-241" fmla="*/ 0 w 4124325"/>
              <a:gd name="connsiteY1-242" fmla="*/ 0 h 838200"/>
              <a:gd name="connsiteX2-243" fmla="*/ 323850 w 4124325"/>
              <a:gd name="connsiteY2-244" fmla="*/ 57150 h 838200"/>
              <a:gd name="connsiteX3-245" fmla="*/ 238125 w 4124325"/>
              <a:gd name="connsiteY3-246" fmla="*/ 352425 h 838200"/>
              <a:gd name="connsiteX4-247" fmla="*/ 971550 w 4124325"/>
              <a:gd name="connsiteY4-248" fmla="*/ 257175 h 838200"/>
              <a:gd name="connsiteX5-249" fmla="*/ 704684 w 4124325"/>
              <a:gd name="connsiteY5-250" fmla="*/ 629478 h 838200"/>
              <a:gd name="connsiteX6-251" fmla="*/ 2524125 w 4124325"/>
              <a:gd name="connsiteY6-252" fmla="*/ 495300 h 838200"/>
              <a:gd name="connsiteX7-253" fmla="*/ 2190750 w 4124325"/>
              <a:gd name="connsiteY7-254" fmla="*/ 838200 h 838200"/>
              <a:gd name="connsiteX8-255" fmla="*/ 4124325 w 4124325"/>
              <a:gd name="connsiteY8-256" fmla="*/ 704850 h 838200"/>
              <a:gd name="connsiteX0-257" fmla="*/ 0 w 4124325"/>
              <a:gd name="connsiteY0-258" fmla="*/ 0 h 838200"/>
              <a:gd name="connsiteX1-259" fmla="*/ 0 w 4124325"/>
              <a:gd name="connsiteY1-260" fmla="*/ 0 h 838200"/>
              <a:gd name="connsiteX2-261" fmla="*/ 323850 w 4124325"/>
              <a:gd name="connsiteY2-262" fmla="*/ 57150 h 838200"/>
              <a:gd name="connsiteX3-263" fmla="*/ 238125 w 4124325"/>
              <a:gd name="connsiteY3-264" fmla="*/ 352425 h 838200"/>
              <a:gd name="connsiteX4-265" fmla="*/ 971550 w 4124325"/>
              <a:gd name="connsiteY4-266" fmla="*/ 257175 h 838200"/>
              <a:gd name="connsiteX5-267" fmla="*/ 704684 w 4124325"/>
              <a:gd name="connsiteY5-268" fmla="*/ 629478 h 838200"/>
              <a:gd name="connsiteX6-269" fmla="*/ 2524125 w 4124325"/>
              <a:gd name="connsiteY6-270" fmla="*/ 495300 h 838200"/>
              <a:gd name="connsiteX7-271" fmla="*/ 2190750 w 4124325"/>
              <a:gd name="connsiteY7-272" fmla="*/ 838200 h 838200"/>
              <a:gd name="connsiteX8-273" fmla="*/ 4124325 w 4124325"/>
              <a:gd name="connsiteY8-274" fmla="*/ 704850 h 838200"/>
              <a:gd name="connsiteX0-275" fmla="*/ 0 w 4124325"/>
              <a:gd name="connsiteY0-276" fmla="*/ 0 h 838200"/>
              <a:gd name="connsiteX1-277" fmla="*/ 0 w 4124325"/>
              <a:gd name="connsiteY1-278" fmla="*/ 0 h 838200"/>
              <a:gd name="connsiteX2-279" fmla="*/ 323850 w 4124325"/>
              <a:gd name="connsiteY2-280" fmla="*/ 57150 h 838200"/>
              <a:gd name="connsiteX3-281" fmla="*/ 238125 w 4124325"/>
              <a:gd name="connsiteY3-282" fmla="*/ 352425 h 838200"/>
              <a:gd name="connsiteX4-283" fmla="*/ 971550 w 4124325"/>
              <a:gd name="connsiteY4-284" fmla="*/ 257175 h 838200"/>
              <a:gd name="connsiteX5-285" fmla="*/ 704684 w 4124325"/>
              <a:gd name="connsiteY5-286" fmla="*/ 629478 h 838200"/>
              <a:gd name="connsiteX6-287" fmla="*/ 2524125 w 4124325"/>
              <a:gd name="connsiteY6-288" fmla="*/ 495300 h 838200"/>
              <a:gd name="connsiteX7-289" fmla="*/ 2190750 w 4124325"/>
              <a:gd name="connsiteY7-290" fmla="*/ 838200 h 838200"/>
              <a:gd name="connsiteX8-291" fmla="*/ 4124325 w 4124325"/>
              <a:gd name="connsiteY8-292" fmla="*/ 704850 h 838200"/>
              <a:gd name="connsiteX0-293" fmla="*/ 0 w 4124325"/>
              <a:gd name="connsiteY0-294" fmla="*/ 0 h 838200"/>
              <a:gd name="connsiteX1-295" fmla="*/ 0 w 4124325"/>
              <a:gd name="connsiteY1-296" fmla="*/ 0 h 838200"/>
              <a:gd name="connsiteX2-297" fmla="*/ 323850 w 4124325"/>
              <a:gd name="connsiteY2-298" fmla="*/ 57150 h 838200"/>
              <a:gd name="connsiteX3-299" fmla="*/ 238125 w 4124325"/>
              <a:gd name="connsiteY3-300" fmla="*/ 352425 h 838200"/>
              <a:gd name="connsiteX4-301" fmla="*/ 971550 w 4124325"/>
              <a:gd name="connsiteY4-302" fmla="*/ 257175 h 838200"/>
              <a:gd name="connsiteX5-303" fmla="*/ 704684 w 4124325"/>
              <a:gd name="connsiteY5-304" fmla="*/ 629478 h 838200"/>
              <a:gd name="connsiteX6-305" fmla="*/ 2524125 w 4124325"/>
              <a:gd name="connsiteY6-306" fmla="*/ 495300 h 838200"/>
              <a:gd name="connsiteX7-307" fmla="*/ 2190750 w 4124325"/>
              <a:gd name="connsiteY7-308" fmla="*/ 838200 h 838200"/>
              <a:gd name="connsiteX8-309" fmla="*/ 4124325 w 4124325"/>
              <a:gd name="connsiteY8-310" fmla="*/ 704850 h 838200"/>
              <a:gd name="connsiteX0-311" fmla="*/ 0 w 4124325"/>
              <a:gd name="connsiteY0-312" fmla="*/ 0 h 838200"/>
              <a:gd name="connsiteX1-313" fmla="*/ 0 w 4124325"/>
              <a:gd name="connsiteY1-314" fmla="*/ 0 h 838200"/>
              <a:gd name="connsiteX2-315" fmla="*/ 323850 w 4124325"/>
              <a:gd name="connsiteY2-316" fmla="*/ 57150 h 838200"/>
              <a:gd name="connsiteX3-317" fmla="*/ 238125 w 4124325"/>
              <a:gd name="connsiteY3-318" fmla="*/ 352425 h 838200"/>
              <a:gd name="connsiteX4-319" fmla="*/ 971550 w 4124325"/>
              <a:gd name="connsiteY4-320" fmla="*/ 257175 h 838200"/>
              <a:gd name="connsiteX5-321" fmla="*/ 704684 w 4124325"/>
              <a:gd name="connsiteY5-322" fmla="*/ 629478 h 838200"/>
              <a:gd name="connsiteX6-323" fmla="*/ 2284758 w 4124325"/>
              <a:gd name="connsiteY6-324" fmla="*/ 437570 h 838200"/>
              <a:gd name="connsiteX7-325" fmla="*/ 2524125 w 4124325"/>
              <a:gd name="connsiteY7-326" fmla="*/ 495300 h 838200"/>
              <a:gd name="connsiteX8-327" fmla="*/ 2190750 w 4124325"/>
              <a:gd name="connsiteY8-328" fmla="*/ 838200 h 838200"/>
              <a:gd name="connsiteX9-329" fmla="*/ 4124325 w 4124325"/>
              <a:gd name="connsiteY9-330" fmla="*/ 704850 h 838200"/>
              <a:gd name="connsiteX0-331" fmla="*/ 0 w 4124325"/>
              <a:gd name="connsiteY0-332" fmla="*/ 0 h 838200"/>
              <a:gd name="connsiteX1-333" fmla="*/ 0 w 4124325"/>
              <a:gd name="connsiteY1-334" fmla="*/ 0 h 838200"/>
              <a:gd name="connsiteX2-335" fmla="*/ 323850 w 4124325"/>
              <a:gd name="connsiteY2-336" fmla="*/ 57150 h 838200"/>
              <a:gd name="connsiteX3-337" fmla="*/ 238125 w 4124325"/>
              <a:gd name="connsiteY3-338" fmla="*/ 352425 h 838200"/>
              <a:gd name="connsiteX4-339" fmla="*/ 971550 w 4124325"/>
              <a:gd name="connsiteY4-340" fmla="*/ 257175 h 838200"/>
              <a:gd name="connsiteX5-341" fmla="*/ 704684 w 4124325"/>
              <a:gd name="connsiteY5-342" fmla="*/ 629478 h 838200"/>
              <a:gd name="connsiteX6-343" fmla="*/ 2524125 w 4124325"/>
              <a:gd name="connsiteY6-344" fmla="*/ 495300 h 838200"/>
              <a:gd name="connsiteX7-345" fmla="*/ 2190750 w 4124325"/>
              <a:gd name="connsiteY7-346" fmla="*/ 838200 h 838200"/>
              <a:gd name="connsiteX8-347" fmla="*/ 4124325 w 4124325"/>
              <a:gd name="connsiteY8-348" fmla="*/ 704850 h 838200"/>
              <a:gd name="connsiteX0-349" fmla="*/ 0 w 4124325"/>
              <a:gd name="connsiteY0-350" fmla="*/ 0 h 838200"/>
              <a:gd name="connsiteX1-351" fmla="*/ 0 w 4124325"/>
              <a:gd name="connsiteY1-352" fmla="*/ 0 h 838200"/>
              <a:gd name="connsiteX2-353" fmla="*/ 323850 w 4124325"/>
              <a:gd name="connsiteY2-354" fmla="*/ 57150 h 838200"/>
              <a:gd name="connsiteX3-355" fmla="*/ 238125 w 4124325"/>
              <a:gd name="connsiteY3-356" fmla="*/ 352425 h 838200"/>
              <a:gd name="connsiteX4-357" fmla="*/ 971550 w 4124325"/>
              <a:gd name="connsiteY4-358" fmla="*/ 257175 h 838200"/>
              <a:gd name="connsiteX5-359" fmla="*/ 704684 w 4124325"/>
              <a:gd name="connsiteY5-360" fmla="*/ 629478 h 838200"/>
              <a:gd name="connsiteX6-361" fmla="*/ 2524125 w 4124325"/>
              <a:gd name="connsiteY6-362" fmla="*/ 495300 h 838200"/>
              <a:gd name="connsiteX7-363" fmla="*/ 2190750 w 4124325"/>
              <a:gd name="connsiteY7-364" fmla="*/ 838200 h 838200"/>
              <a:gd name="connsiteX8-365" fmla="*/ 4124325 w 4124325"/>
              <a:gd name="connsiteY8-366" fmla="*/ 704850 h 838200"/>
              <a:gd name="connsiteX0-367" fmla="*/ 0 w 4124325"/>
              <a:gd name="connsiteY0-368" fmla="*/ 0 h 838698"/>
              <a:gd name="connsiteX1-369" fmla="*/ 0 w 4124325"/>
              <a:gd name="connsiteY1-370" fmla="*/ 0 h 838698"/>
              <a:gd name="connsiteX2-371" fmla="*/ 323850 w 4124325"/>
              <a:gd name="connsiteY2-372" fmla="*/ 57150 h 838698"/>
              <a:gd name="connsiteX3-373" fmla="*/ 238125 w 4124325"/>
              <a:gd name="connsiteY3-374" fmla="*/ 352425 h 838698"/>
              <a:gd name="connsiteX4-375" fmla="*/ 971550 w 4124325"/>
              <a:gd name="connsiteY4-376" fmla="*/ 257175 h 838698"/>
              <a:gd name="connsiteX5-377" fmla="*/ 704684 w 4124325"/>
              <a:gd name="connsiteY5-378" fmla="*/ 629478 h 838698"/>
              <a:gd name="connsiteX6-379" fmla="*/ 2524125 w 4124325"/>
              <a:gd name="connsiteY6-380" fmla="*/ 495300 h 838698"/>
              <a:gd name="connsiteX7-381" fmla="*/ 2190750 w 4124325"/>
              <a:gd name="connsiteY7-382" fmla="*/ 838200 h 838698"/>
              <a:gd name="connsiteX8-383" fmla="*/ 4124325 w 4124325"/>
              <a:gd name="connsiteY8-384" fmla="*/ 704850 h 838698"/>
              <a:gd name="connsiteX0-385" fmla="*/ 0 w 5281240"/>
              <a:gd name="connsiteY0-386" fmla="*/ 0 h 838698"/>
              <a:gd name="connsiteX1-387" fmla="*/ 0 w 5281240"/>
              <a:gd name="connsiteY1-388" fmla="*/ 0 h 838698"/>
              <a:gd name="connsiteX2-389" fmla="*/ 323850 w 5281240"/>
              <a:gd name="connsiteY2-390" fmla="*/ 57150 h 838698"/>
              <a:gd name="connsiteX3-391" fmla="*/ 238125 w 5281240"/>
              <a:gd name="connsiteY3-392" fmla="*/ 352425 h 838698"/>
              <a:gd name="connsiteX4-393" fmla="*/ 971550 w 5281240"/>
              <a:gd name="connsiteY4-394" fmla="*/ 257175 h 838698"/>
              <a:gd name="connsiteX5-395" fmla="*/ 704684 w 5281240"/>
              <a:gd name="connsiteY5-396" fmla="*/ 629478 h 838698"/>
              <a:gd name="connsiteX6-397" fmla="*/ 2524125 w 5281240"/>
              <a:gd name="connsiteY6-398" fmla="*/ 495300 h 838698"/>
              <a:gd name="connsiteX7-399" fmla="*/ 2190750 w 5281240"/>
              <a:gd name="connsiteY7-400" fmla="*/ 838200 h 838698"/>
              <a:gd name="connsiteX8-401" fmla="*/ 5281240 w 5281240"/>
              <a:gd name="connsiteY8-402" fmla="*/ 617385 h 838698"/>
              <a:gd name="connsiteX0-403" fmla="*/ 0 w 7139742"/>
              <a:gd name="connsiteY0-404" fmla="*/ 0 h 838698"/>
              <a:gd name="connsiteX1-405" fmla="*/ 0 w 7139742"/>
              <a:gd name="connsiteY1-406" fmla="*/ 0 h 838698"/>
              <a:gd name="connsiteX2-407" fmla="*/ 323850 w 7139742"/>
              <a:gd name="connsiteY2-408" fmla="*/ 57150 h 838698"/>
              <a:gd name="connsiteX3-409" fmla="*/ 238125 w 7139742"/>
              <a:gd name="connsiteY3-410" fmla="*/ 352425 h 838698"/>
              <a:gd name="connsiteX4-411" fmla="*/ 971550 w 7139742"/>
              <a:gd name="connsiteY4-412" fmla="*/ 257175 h 838698"/>
              <a:gd name="connsiteX5-413" fmla="*/ 704684 w 7139742"/>
              <a:gd name="connsiteY5-414" fmla="*/ 629478 h 838698"/>
              <a:gd name="connsiteX6-415" fmla="*/ 2524125 w 7139742"/>
              <a:gd name="connsiteY6-416" fmla="*/ 495300 h 838698"/>
              <a:gd name="connsiteX7-417" fmla="*/ 2190750 w 7139742"/>
              <a:gd name="connsiteY7-418" fmla="*/ 838200 h 838698"/>
              <a:gd name="connsiteX8-419" fmla="*/ 7139742 w 7139742"/>
              <a:gd name="connsiteY8-420" fmla="*/ 608318 h 838698"/>
              <a:gd name="connsiteX0-421" fmla="*/ 0 w 7239467"/>
              <a:gd name="connsiteY0-422" fmla="*/ 0 h 838698"/>
              <a:gd name="connsiteX1-423" fmla="*/ 0 w 7239467"/>
              <a:gd name="connsiteY1-424" fmla="*/ 0 h 838698"/>
              <a:gd name="connsiteX2-425" fmla="*/ 323850 w 7239467"/>
              <a:gd name="connsiteY2-426" fmla="*/ 57150 h 838698"/>
              <a:gd name="connsiteX3-427" fmla="*/ 238125 w 7239467"/>
              <a:gd name="connsiteY3-428" fmla="*/ 352425 h 838698"/>
              <a:gd name="connsiteX4-429" fmla="*/ 971550 w 7239467"/>
              <a:gd name="connsiteY4-430" fmla="*/ 257175 h 838698"/>
              <a:gd name="connsiteX5-431" fmla="*/ 704684 w 7239467"/>
              <a:gd name="connsiteY5-432" fmla="*/ 629478 h 838698"/>
              <a:gd name="connsiteX6-433" fmla="*/ 2524125 w 7239467"/>
              <a:gd name="connsiteY6-434" fmla="*/ 495300 h 838698"/>
              <a:gd name="connsiteX7-435" fmla="*/ 2190750 w 7239467"/>
              <a:gd name="connsiteY7-436" fmla="*/ 838200 h 838698"/>
              <a:gd name="connsiteX8-437" fmla="*/ 7239467 w 7239467"/>
              <a:gd name="connsiteY8-438" fmla="*/ 608318 h 838698"/>
              <a:gd name="connsiteX0-439" fmla="*/ 0 w 7194137"/>
              <a:gd name="connsiteY0-440" fmla="*/ 0 h 838698"/>
              <a:gd name="connsiteX1-441" fmla="*/ 0 w 7194137"/>
              <a:gd name="connsiteY1-442" fmla="*/ 0 h 838698"/>
              <a:gd name="connsiteX2-443" fmla="*/ 323850 w 7194137"/>
              <a:gd name="connsiteY2-444" fmla="*/ 57150 h 838698"/>
              <a:gd name="connsiteX3-445" fmla="*/ 238125 w 7194137"/>
              <a:gd name="connsiteY3-446" fmla="*/ 352425 h 838698"/>
              <a:gd name="connsiteX4-447" fmla="*/ 971550 w 7194137"/>
              <a:gd name="connsiteY4-448" fmla="*/ 257175 h 838698"/>
              <a:gd name="connsiteX5-449" fmla="*/ 704684 w 7194137"/>
              <a:gd name="connsiteY5-450" fmla="*/ 629478 h 838698"/>
              <a:gd name="connsiteX6-451" fmla="*/ 2524125 w 7194137"/>
              <a:gd name="connsiteY6-452" fmla="*/ 495300 h 838698"/>
              <a:gd name="connsiteX7-453" fmla="*/ 2190750 w 7194137"/>
              <a:gd name="connsiteY7-454" fmla="*/ 838200 h 838698"/>
              <a:gd name="connsiteX8-455" fmla="*/ 7194137 w 7194137"/>
              <a:gd name="connsiteY8-456" fmla="*/ 608318 h 838698"/>
              <a:gd name="connsiteX0-457" fmla="*/ 0 w 7194137"/>
              <a:gd name="connsiteY0-458" fmla="*/ 0 h 838698"/>
              <a:gd name="connsiteX1-459" fmla="*/ 0 w 7194137"/>
              <a:gd name="connsiteY1-460" fmla="*/ 0 h 838698"/>
              <a:gd name="connsiteX2-461" fmla="*/ 323850 w 7194137"/>
              <a:gd name="connsiteY2-462" fmla="*/ 57150 h 838698"/>
              <a:gd name="connsiteX3-463" fmla="*/ 238125 w 7194137"/>
              <a:gd name="connsiteY3-464" fmla="*/ 352425 h 838698"/>
              <a:gd name="connsiteX4-465" fmla="*/ 971550 w 7194137"/>
              <a:gd name="connsiteY4-466" fmla="*/ 257175 h 838698"/>
              <a:gd name="connsiteX5-467" fmla="*/ 704684 w 7194137"/>
              <a:gd name="connsiteY5-468" fmla="*/ 629478 h 838698"/>
              <a:gd name="connsiteX6-469" fmla="*/ 2524125 w 7194137"/>
              <a:gd name="connsiteY6-470" fmla="*/ 495300 h 838698"/>
              <a:gd name="connsiteX7-471" fmla="*/ 2190750 w 7194137"/>
              <a:gd name="connsiteY7-472" fmla="*/ 838200 h 838698"/>
              <a:gd name="connsiteX8-473" fmla="*/ 7194137 w 7194137"/>
              <a:gd name="connsiteY8-474" fmla="*/ 608318 h 838698"/>
              <a:gd name="connsiteX0-475" fmla="*/ 0 w 7194137"/>
              <a:gd name="connsiteY0-476" fmla="*/ 0 h 838698"/>
              <a:gd name="connsiteX1-477" fmla="*/ 0 w 7194137"/>
              <a:gd name="connsiteY1-478" fmla="*/ 0 h 838698"/>
              <a:gd name="connsiteX2-479" fmla="*/ 323850 w 7194137"/>
              <a:gd name="connsiteY2-480" fmla="*/ 57150 h 838698"/>
              <a:gd name="connsiteX3-481" fmla="*/ 238125 w 7194137"/>
              <a:gd name="connsiteY3-482" fmla="*/ 352425 h 838698"/>
              <a:gd name="connsiteX4-483" fmla="*/ 971550 w 7194137"/>
              <a:gd name="connsiteY4-484" fmla="*/ 257175 h 838698"/>
              <a:gd name="connsiteX5-485" fmla="*/ 704684 w 7194137"/>
              <a:gd name="connsiteY5-486" fmla="*/ 629478 h 838698"/>
              <a:gd name="connsiteX6-487" fmla="*/ 2524125 w 7194137"/>
              <a:gd name="connsiteY6-488" fmla="*/ 495300 h 838698"/>
              <a:gd name="connsiteX7-489" fmla="*/ 2190750 w 7194137"/>
              <a:gd name="connsiteY7-490" fmla="*/ 838200 h 838698"/>
              <a:gd name="connsiteX8-491" fmla="*/ 7194137 w 7194137"/>
              <a:gd name="connsiteY8-492" fmla="*/ 608318 h 8386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7194137" h="838698">
                <a:moveTo>
                  <a:pt x="0" y="0"/>
                </a:moveTo>
                <a:lnTo>
                  <a:pt x="0" y="0"/>
                </a:lnTo>
                <a:cubicBezTo>
                  <a:pt x="107950" y="19050"/>
                  <a:pt x="386654" y="-32693"/>
                  <a:pt x="323850" y="57150"/>
                </a:cubicBezTo>
                <a:cubicBezTo>
                  <a:pt x="233116" y="186948"/>
                  <a:pt x="70540" y="342942"/>
                  <a:pt x="238125" y="352425"/>
                </a:cubicBezTo>
                <a:cubicBezTo>
                  <a:pt x="482600" y="320675"/>
                  <a:pt x="985493" y="129899"/>
                  <a:pt x="971550" y="257175"/>
                </a:cubicBezTo>
                <a:cubicBezTo>
                  <a:pt x="942229" y="426333"/>
                  <a:pt x="475587" y="595492"/>
                  <a:pt x="704684" y="629478"/>
                </a:cubicBezTo>
                <a:cubicBezTo>
                  <a:pt x="963446" y="669165"/>
                  <a:pt x="2681964" y="361122"/>
                  <a:pt x="2524125" y="495300"/>
                </a:cubicBezTo>
                <a:cubicBezTo>
                  <a:pt x="2413000" y="609600"/>
                  <a:pt x="1912261" y="851121"/>
                  <a:pt x="2190750" y="838200"/>
                </a:cubicBezTo>
                <a:cubicBezTo>
                  <a:pt x="3220913" y="764595"/>
                  <a:pt x="6218369" y="618462"/>
                  <a:pt x="7194137" y="608318"/>
                </a:cubicBezTo>
              </a:path>
            </a:pathLst>
          </a:custGeom>
          <a:ln w="349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7" name="그룹 9"/>
          <p:cNvGrpSpPr/>
          <p:nvPr/>
        </p:nvGrpSpPr>
        <p:grpSpPr>
          <a:xfrm>
            <a:off x="564314" y="2535080"/>
            <a:ext cx="2952312" cy="3670229"/>
            <a:chOff x="1018676" y="1848459"/>
            <a:chExt cx="2952312" cy="3670229"/>
          </a:xfrm>
        </p:grpSpPr>
        <p:sp>
          <p:nvSpPr>
            <p:cNvPr id="68" name="Oval 1"/>
            <p:cNvSpPr/>
            <p:nvPr/>
          </p:nvSpPr>
          <p:spPr>
            <a:xfrm rot="19043010">
              <a:off x="1018676" y="1848459"/>
              <a:ext cx="2271442" cy="2335067"/>
            </a:xfrm>
            <a:custGeom>
              <a:avLst/>
              <a:gdLst/>
              <a:ahLst/>
              <a:cxnLst/>
              <a:rect l="l" t="t" r="r" b="b"/>
              <a:pathLst>
                <a:path w="2552017" h="2623501">
                  <a:moveTo>
                    <a:pt x="960593" y="2481474"/>
                  </a:moveTo>
                  <a:lnTo>
                    <a:pt x="1639506" y="2481474"/>
                  </a:lnTo>
                  <a:cubicBezTo>
                    <a:pt x="1671635" y="2481474"/>
                    <a:pt x="1697681" y="2507520"/>
                    <a:pt x="1697681" y="2539649"/>
                  </a:cubicBezTo>
                  <a:lnTo>
                    <a:pt x="1697681" y="2565326"/>
                  </a:lnTo>
                  <a:cubicBezTo>
                    <a:pt x="1697681" y="2597455"/>
                    <a:pt x="1671635" y="2623501"/>
                    <a:pt x="1639506" y="2623501"/>
                  </a:cubicBezTo>
                  <a:lnTo>
                    <a:pt x="960593" y="2623501"/>
                  </a:lnTo>
                  <a:cubicBezTo>
                    <a:pt x="928464" y="2623501"/>
                    <a:pt x="902418" y="2597455"/>
                    <a:pt x="902418" y="2565326"/>
                  </a:cubicBezTo>
                  <a:lnTo>
                    <a:pt x="902418" y="2539649"/>
                  </a:lnTo>
                  <a:cubicBezTo>
                    <a:pt x="902418" y="2507520"/>
                    <a:pt x="928464" y="2481474"/>
                    <a:pt x="960593" y="2481474"/>
                  </a:cubicBezTo>
                  <a:close/>
                  <a:moveTo>
                    <a:pt x="932191" y="2289251"/>
                  </a:moveTo>
                  <a:lnTo>
                    <a:pt x="1667909" y="2289251"/>
                  </a:lnTo>
                  <a:cubicBezTo>
                    <a:pt x="1700037" y="2289251"/>
                    <a:pt x="1726082" y="2315296"/>
                    <a:pt x="1726082" y="2347425"/>
                  </a:cubicBezTo>
                  <a:lnTo>
                    <a:pt x="1726082" y="2373104"/>
                  </a:lnTo>
                  <a:cubicBezTo>
                    <a:pt x="1726082" y="2405232"/>
                    <a:pt x="1700037" y="2431279"/>
                    <a:pt x="1667909" y="2431279"/>
                  </a:cubicBezTo>
                  <a:lnTo>
                    <a:pt x="932191" y="2431279"/>
                  </a:lnTo>
                  <a:cubicBezTo>
                    <a:pt x="900060" y="2431279"/>
                    <a:pt x="874016" y="2405232"/>
                    <a:pt x="874016" y="2373104"/>
                  </a:cubicBezTo>
                  <a:lnTo>
                    <a:pt x="874016" y="2347425"/>
                  </a:lnTo>
                  <a:cubicBezTo>
                    <a:pt x="874016" y="2315296"/>
                    <a:pt x="900060" y="2289251"/>
                    <a:pt x="932191" y="2289251"/>
                  </a:cubicBezTo>
                  <a:close/>
                  <a:moveTo>
                    <a:pt x="2552017" y="936595"/>
                  </a:moveTo>
                  <a:lnTo>
                    <a:pt x="2552017" y="1134206"/>
                  </a:lnTo>
                  <a:lnTo>
                    <a:pt x="2269715" y="1094683"/>
                  </a:lnTo>
                  <a:lnTo>
                    <a:pt x="2269715" y="976116"/>
                  </a:lnTo>
                  <a:close/>
                  <a:moveTo>
                    <a:pt x="0" y="936595"/>
                  </a:moveTo>
                  <a:lnTo>
                    <a:pt x="282302" y="976116"/>
                  </a:lnTo>
                  <a:lnTo>
                    <a:pt x="282302" y="1094683"/>
                  </a:lnTo>
                  <a:lnTo>
                    <a:pt x="0" y="1134206"/>
                  </a:lnTo>
                  <a:close/>
                  <a:moveTo>
                    <a:pt x="1294602" y="538610"/>
                  </a:moveTo>
                  <a:cubicBezTo>
                    <a:pt x="913173" y="539058"/>
                    <a:pt x="604117" y="848419"/>
                    <a:pt x="604117" y="1229963"/>
                  </a:cubicBezTo>
                  <a:cubicBezTo>
                    <a:pt x="604117" y="1488254"/>
                    <a:pt x="788458" y="1743173"/>
                    <a:pt x="933602" y="1859635"/>
                  </a:cubicBezTo>
                  <a:cubicBezTo>
                    <a:pt x="999780" y="1936202"/>
                    <a:pt x="994533" y="1937770"/>
                    <a:pt x="1021427" y="2035767"/>
                  </a:cubicBezTo>
                  <a:cubicBezTo>
                    <a:pt x="1030792" y="2095827"/>
                    <a:pt x="1015388" y="2108637"/>
                    <a:pt x="1052591" y="2112393"/>
                  </a:cubicBezTo>
                  <a:lnTo>
                    <a:pt x="1054999" y="2125056"/>
                  </a:lnTo>
                  <a:lnTo>
                    <a:pt x="1550433" y="2125056"/>
                  </a:lnTo>
                  <a:lnTo>
                    <a:pt x="1553159" y="2110727"/>
                  </a:lnTo>
                  <a:cubicBezTo>
                    <a:pt x="1573723" y="2104124"/>
                    <a:pt x="1563459" y="2087417"/>
                    <a:pt x="1571512" y="2035767"/>
                  </a:cubicBezTo>
                  <a:cubicBezTo>
                    <a:pt x="1598405" y="1937770"/>
                    <a:pt x="1593158" y="1936202"/>
                    <a:pt x="1659337" y="1859635"/>
                  </a:cubicBezTo>
                  <a:cubicBezTo>
                    <a:pt x="1804480" y="1743173"/>
                    <a:pt x="1988823" y="1488254"/>
                    <a:pt x="1988823" y="1229963"/>
                  </a:cubicBezTo>
                  <a:cubicBezTo>
                    <a:pt x="1988823" y="848419"/>
                    <a:pt x="1679767" y="539058"/>
                    <a:pt x="1298337" y="538610"/>
                  </a:cubicBezTo>
                  <a:lnTo>
                    <a:pt x="1298337" y="538781"/>
                  </a:lnTo>
                  <a:lnTo>
                    <a:pt x="1296470" y="538638"/>
                  </a:lnTo>
                  <a:lnTo>
                    <a:pt x="1294602" y="538781"/>
                  </a:lnTo>
                  <a:close/>
                  <a:moveTo>
                    <a:pt x="1294881" y="366993"/>
                  </a:moveTo>
                  <a:lnTo>
                    <a:pt x="1296470" y="367115"/>
                  </a:lnTo>
                  <a:lnTo>
                    <a:pt x="1298059" y="366993"/>
                  </a:lnTo>
                  <a:cubicBezTo>
                    <a:pt x="1765638" y="366993"/>
                    <a:pt x="2144688" y="746041"/>
                    <a:pt x="2144688" y="1213621"/>
                  </a:cubicBezTo>
                  <a:cubicBezTo>
                    <a:pt x="2144688" y="1530035"/>
                    <a:pt x="1918769" y="1842315"/>
                    <a:pt x="1741015" y="1984856"/>
                  </a:cubicBezTo>
                  <a:cubicBezTo>
                    <a:pt x="1688059" y="2045866"/>
                    <a:pt x="1711430" y="2077925"/>
                    <a:pt x="1700050" y="2157459"/>
                  </a:cubicBezTo>
                  <a:cubicBezTo>
                    <a:pt x="1670466" y="2218857"/>
                    <a:pt x="1644003" y="2238490"/>
                    <a:pt x="1591710" y="2238490"/>
                  </a:cubicBezTo>
                  <a:lnTo>
                    <a:pt x="1296470" y="2237434"/>
                  </a:lnTo>
                  <a:lnTo>
                    <a:pt x="1001230" y="2238490"/>
                  </a:lnTo>
                  <a:cubicBezTo>
                    <a:pt x="948937" y="2238490"/>
                    <a:pt x="922474" y="2218857"/>
                    <a:pt x="892888" y="2157459"/>
                  </a:cubicBezTo>
                  <a:cubicBezTo>
                    <a:pt x="881509" y="2077925"/>
                    <a:pt x="904880" y="2045866"/>
                    <a:pt x="851923" y="1984856"/>
                  </a:cubicBezTo>
                  <a:cubicBezTo>
                    <a:pt x="674170" y="1842315"/>
                    <a:pt x="448251" y="1530035"/>
                    <a:pt x="448251" y="1213621"/>
                  </a:cubicBezTo>
                  <a:cubicBezTo>
                    <a:pt x="448251" y="746041"/>
                    <a:pt x="827300" y="366993"/>
                    <a:pt x="1294881" y="366993"/>
                  </a:cubicBezTo>
                  <a:close/>
                  <a:moveTo>
                    <a:pt x="2017322" y="195354"/>
                  </a:moveTo>
                  <a:lnTo>
                    <a:pt x="2168700" y="322376"/>
                  </a:lnTo>
                  <a:lnTo>
                    <a:pt x="1956964" y="513228"/>
                  </a:lnTo>
                  <a:lnTo>
                    <a:pt x="1866137" y="437013"/>
                  </a:lnTo>
                  <a:close/>
                  <a:moveTo>
                    <a:pt x="520680" y="195354"/>
                  </a:moveTo>
                  <a:lnTo>
                    <a:pt x="671864" y="437013"/>
                  </a:lnTo>
                  <a:lnTo>
                    <a:pt x="581036" y="513228"/>
                  </a:lnTo>
                  <a:lnTo>
                    <a:pt x="369300" y="322376"/>
                  </a:lnTo>
                  <a:close/>
                  <a:moveTo>
                    <a:pt x="1197664" y="0"/>
                  </a:moveTo>
                  <a:lnTo>
                    <a:pt x="1395275" y="0"/>
                  </a:lnTo>
                  <a:lnTo>
                    <a:pt x="1355752" y="282302"/>
                  </a:lnTo>
                  <a:lnTo>
                    <a:pt x="1237185" y="282302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9" name="Group 18"/>
            <p:cNvGrpSpPr/>
            <p:nvPr/>
          </p:nvGrpSpPr>
          <p:grpSpPr>
            <a:xfrm rot="19043010">
              <a:off x="3312153" y="3670883"/>
              <a:ext cx="658835" cy="1847805"/>
              <a:chOff x="6208048" y="3967120"/>
              <a:chExt cx="864096" cy="2231240"/>
            </a:xfrm>
          </p:grpSpPr>
          <p:sp>
            <p:nvSpPr>
              <p:cNvPr id="88" name="Rectangle 13"/>
              <p:cNvSpPr/>
              <p:nvPr/>
            </p:nvSpPr>
            <p:spPr>
              <a:xfrm>
                <a:off x="6208144" y="3967120"/>
                <a:ext cx="864000" cy="1416860"/>
              </a:xfrm>
              <a:prstGeom prst="rect">
                <a:avLst/>
              </a:prstGeom>
              <a:solidFill>
                <a:schemeClr val="bg1"/>
              </a:solidFill>
              <a:ln w="762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9" name="Isosceles Triangle 14"/>
              <p:cNvSpPr/>
              <p:nvPr/>
            </p:nvSpPr>
            <p:spPr>
              <a:xfrm rot="10800000">
                <a:off x="6485344" y="5887981"/>
                <a:ext cx="309600" cy="310379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 w="762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0" name="Trapezoid 12"/>
              <p:cNvSpPr/>
              <p:nvPr/>
            </p:nvSpPr>
            <p:spPr>
              <a:xfrm rot="10800000">
                <a:off x="6208048" y="5189849"/>
                <a:ext cx="864096" cy="696733"/>
              </a:xfrm>
              <a:custGeom>
                <a:avLst/>
                <a:gdLst>
                  <a:gd name="connsiteX0" fmla="*/ 0 w 864096"/>
                  <a:gd name="connsiteY0" fmla="*/ 504000 h 504000"/>
                  <a:gd name="connsiteX1" fmla="*/ 278218 w 864096"/>
                  <a:gd name="connsiteY1" fmla="*/ 0 h 504000"/>
                  <a:gd name="connsiteX2" fmla="*/ 585878 w 864096"/>
                  <a:gd name="connsiteY2" fmla="*/ 0 h 504000"/>
                  <a:gd name="connsiteX3" fmla="*/ 864096 w 864096"/>
                  <a:gd name="connsiteY3" fmla="*/ 504000 h 504000"/>
                  <a:gd name="connsiteX4" fmla="*/ 0 w 864096"/>
                  <a:gd name="connsiteY4" fmla="*/ 504000 h 504000"/>
                  <a:gd name="connsiteX0-1" fmla="*/ 0 w 864096"/>
                  <a:gd name="connsiteY0-2" fmla="*/ 504000 h 504000"/>
                  <a:gd name="connsiteX1-3" fmla="*/ 278218 w 864096"/>
                  <a:gd name="connsiteY1-4" fmla="*/ 0 h 504000"/>
                  <a:gd name="connsiteX2-5" fmla="*/ 585878 w 864096"/>
                  <a:gd name="connsiteY2-6" fmla="*/ 0 h 504000"/>
                  <a:gd name="connsiteX3-7" fmla="*/ 864096 w 864096"/>
                  <a:gd name="connsiteY3-8" fmla="*/ 504000 h 504000"/>
                  <a:gd name="connsiteX4-9" fmla="*/ 654389 w 864096"/>
                  <a:gd name="connsiteY4-10" fmla="*/ 502269 h 504000"/>
                  <a:gd name="connsiteX5" fmla="*/ 0 w 864096"/>
                  <a:gd name="connsiteY5" fmla="*/ 504000 h 504000"/>
                  <a:gd name="connsiteX0-11" fmla="*/ 0 w 864096"/>
                  <a:gd name="connsiteY0-12" fmla="*/ 504000 h 692597"/>
                  <a:gd name="connsiteX1-13" fmla="*/ 278218 w 864096"/>
                  <a:gd name="connsiteY1-14" fmla="*/ 0 h 692597"/>
                  <a:gd name="connsiteX2-15" fmla="*/ 585878 w 864096"/>
                  <a:gd name="connsiteY2-16" fmla="*/ 0 h 692597"/>
                  <a:gd name="connsiteX3-17" fmla="*/ 864096 w 864096"/>
                  <a:gd name="connsiteY3-18" fmla="*/ 504000 h 692597"/>
                  <a:gd name="connsiteX4-19" fmla="*/ 646114 w 864096"/>
                  <a:gd name="connsiteY4-20" fmla="*/ 692597 h 692597"/>
                  <a:gd name="connsiteX5-21" fmla="*/ 0 w 864096"/>
                  <a:gd name="connsiteY5-22" fmla="*/ 504000 h 692597"/>
                  <a:gd name="connsiteX0-23" fmla="*/ 0 w 864096"/>
                  <a:gd name="connsiteY0-24" fmla="*/ 504000 h 692597"/>
                  <a:gd name="connsiteX1-25" fmla="*/ 278218 w 864096"/>
                  <a:gd name="connsiteY1-26" fmla="*/ 0 h 692597"/>
                  <a:gd name="connsiteX2-27" fmla="*/ 585878 w 864096"/>
                  <a:gd name="connsiteY2-28" fmla="*/ 0 h 692597"/>
                  <a:gd name="connsiteX3-29" fmla="*/ 864096 w 864096"/>
                  <a:gd name="connsiteY3-30" fmla="*/ 504000 h 692597"/>
                  <a:gd name="connsiteX4-31" fmla="*/ 646114 w 864096"/>
                  <a:gd name="connsiteY4-32" fmla="*/ 692597 h 692597"/>
                  <a:gd name="connsiteX5-33" fmla="*/ 0 w 864096"/>
                  <a:gd name="connsiteY5-34" fmla="*/ 504000 h 692597"/>
                  <a:gd name="connsiteX0-35" fmla="*/ 0 w 864096"/>
                  <a:gd name="connsiteY0-36" fmla="*/ 504000 h 693799"/>
                  <a:gd name="connsiteX1-37" fmla="*/ 278218 w 864096"/>
                  <a:gd name="connsiteY1-38" fmla="*/ 0 h 693799"/>
                  <a:gd name="connsiteX2-39" fmla="*/ 585878 w 864096"/>
                  <a:gd name="connsiteY2-40" fmla="*/ 0 h 693799"/>
                  <a:gd name="connsiteX3-41" fmla="*/ 864096 w 864096"/>
                  <a:gd name="connsiteY3-42" fmla="*/ 504000 h 693799"/>
                  <a:gd name="connsiteX4-43" fmla="*/ 646114 w 864096"/>
                  <a:gd name="connsiteY4-44" fmla="*/ 692597 h 693799"/>
                  <a:gd name="connsiteX5-45" fmla="*/ 418548 w 864096"/>
                  <a:gd name="connsiteY5-46" fmla="*/ 580882 h 693799"/>
                  <a:gd name="connsiteX6" fmla="*/ 0 w 864096"/>
                  <a:gd name="connsiteY6" fmla="*/ 504000 h 693799"/>
                  <a:gd name="connsiteX0-47" fmla="*/ 0 w 864096"/>
                  <a:gd name="connsiteY0-48" fmla="*/ 504000 h 693347"/>
                  <a:gd name="connsiteX1-49" fmla="*/ 278218 w 864096"/>
                  <a:gd name="connsiteY1-50" fmla="*/ 0 h 693347"/>
                  <a:gd name="connsiteX2-51" fmla="*/ 585878 w 864096"/>
                  <a:gd name="connsiteY2-52" fmla="*/ 0 h 693347"/>
                  <a:gd name="connsiteX3-53" fmla="*/ 864096 w 864096"/>
                  <a:gd name="connsiteY3-54" fmla="*/ 504000 h 693347"/>
                  <a:gd name="connsiteX4-55" fmla="*/ 646114 w 864096"/>
                  <a:gd name="connsiteY4-56" fmla="*/ 692597 h 693347"/>
                  <a:gd name="connsiteX5-57" fmla="*/ 418548 w 864096"/>
                  <a:gd name="connsiteY5-58" fmla="*/ 518819 h 693347"/>
                  <a:gd name="connsiteX6-59" fmla="*/ 0 w 864096"/>
                  <a:gd name="connsiteY6-60" fmla="*/ 504000 h 693347"/>
                  <a:gd name="connsiteX0-61" fmla="*/ 0 w 864096"/>
                  <a:gd name="connsiteY0-62" fmla="*/ 504000 h 692597"/>
                  <a:gd name="connsiteX1-63" fmla="*/ 278218 w 864096"/>
                  <a:gd name="connsiteY1-64" fmla="*/ 0 h 692597"/>
                  <a:gd name="connsiteX2-65" fmla="*/ 585878 w 864096"/>
                  <a:gd name="connsiteY2-66" fmla="*/ 0 h 692597"/>
                  <a:gd name="connsiteX3-67" fmla="*/ 864096 w 864096"/>
                  <a:gd name="connsiteY3-68" fmla="*/ 504000 h 692597"/>
                  <a:gd name="connsiteX4-69" fmla="*/ 646114 w 864096"/>
                  <a:gd name="connsiteY4-70" fmla="*/ 692597 h 692597"/>
                  <a:gd name="connsiteX5-71" fmla="*/ 418548 w 864096"/>
                  <a:gd name="connsiteY5-72" fmla="*/ 518819 h 692597"/>
                  <a:gd name="connsiteX6-73" fmla="*/ 0 w 864096"/>
                  <a:gd name="connsiteY6-74" fmla="*/ 504000 h 692597"/>
                  <a:gd name="connsiteX0-75" fmla="*/ 0 w 864096"/>
                  <a:gd name="connsiteY0-76" fmla="*/ 504000 h 692597"/>
                  <a:gd name="connsiteX1-77" fmla="*/ 278218 w 864096"/>
                  <a:gd name="connsiteY1-78" fmla="*/ 0 h 692597"/>
                  <a:gd name="connsiteX2-79" fmla="*/ 585878 w 864096"/>
                  <a:gd name="connsiteY2-80" fmla="*/ 0 h 692597"/>
                  <a:gd name="connsiteX3-81" fmla="*/ 864096 w 864096"/>
                  <a:gd name="connsiteY3-82" fmla="*/ 504000 h 692597"/>
                  <a:gd name="connsiteX4-83" fmla="*/ 646114 w 864096"/>
                  <a:gd name="connsiteY4-84" fmla="*/ 692597 h 692597"/>
                  <a:gd name="connsiteX5-85" fmla="*/ 418548 w 864096"/>
                  <a:gd name="connsiteY5-86" fmla="*/ 518819 h 692597"/>
                  <a:gd name="connsiteX6-87" fmla="*/ 0 w 864096"/>
                  <a:gd name="connsiteY6-88" fmla="*/ 504000 h 692597"/>
                  <a:gd name="connsiteX0-89" fmla="*/ 0 w 864096"/>
                  <a:gd name="connsiteY0-90" fmla="*/ 504000 h 692597"/>
                  <a:gd name="connsiteX1-91" fmla="*/ 278218 w 864096"/>
                  <a:gd name="connsiteY1-92" fmla="*/ 0 h 692597"/>
                  <a:gd name="connsiteX2-93" fmla="*/ 585878 w 864096"/>
                  <a:gd name="connsiteY2-94" fmla="*/ 0 h 692597"/>
                  <a:gd name="connsiteX3-95" fmla="*/ 864096 w 864096"/>
                  <a:gd name="connsiteY3-96" fmla="*/ 504000 h 692597"/>
                  <a:gd name="connsiteX4-97" fmla="*/ 646114 w 864096"/>
                  <a:gd name="connsiteY4-98" fmla="*/ 692597 h 692597"/>
                  <a:gd name="connsiteX5-99" fmla="*/ 422686 w 864096"/>
                  <a:gd name="connsiteY5-100" fmla="*/ 489856 h 692597"/>
                  <a:gd name="connsiteX6-101" fmla="*/ 0 w 864096"/>
                  <a:gd name="connsiteY6-102" fmla="*/ 504000 h 692597"/>
                  <a:gd name="connsiteX0-103" fmla="*/ 0 w 864096"/>
                  <a:gd name="connsiteY0-104" fmla="*/ 504000 h 692597"/>
                  <a:gd name="connsiteX1-105" fmla="*/ 278218 w 864096"/>
                  <a:gd name="connsiteY1-106" fmla="*/ 0 h 692597"/>
                  <a:gd name="connsiteX2-107" fmla="*/ 585878 w 864096"/>
                  <a:gd name="connsiteY2-108" fmla="*/ 0 h 692597"/>
                  <a:gd name="connsiteX3-109" fmla="*/ 864096 w 864096"/>
                  <a:gd name="connsiteY3-110" fmla="*/ 504000 h 692597"/>
                  <a:gd name="connsiteX4-111" fmla="*/ 646114 w 864096"/>
                  <a:gd name="connsiteY4-112" fmla="*/ 692597 h 692597"/>
                  <a:gd name="connsiteX5-113" fmla="*/ 422686 w 864096"/>
                  <a:gd name="connsiteY5-114" fmla="*/ 489856 h 692597"/>
                  <a:gd name="connsiteX6-115" fmla="*/ 0 w 864096"/>
                  <a:gd name="connsiteY6-116" fmla="*/ 504000 h 692597"/>
                  <a:gd name="connsiteX0-117" fmla="*/ 0 w 864096"/>
                  <a:gd name="connsiteY0-118" fmla="*/ 504000 h 692597"/>
                  <a:gd name="connsiteX1-119" fmla="*/ 278218 w 864096"/>
                  <a:gd name="connsiteY1-120" fmla="*/ 0 h 692597"/>
                  <a:gd name="connsiteX2-121" fmla="*/ 585878 w 864096"/>
                  <a:gd name="connsiteY2-122" fmla="*/ 0 h 692597"/>
                  <a:gd name="connsiteX3-123" fmla="*/ 864096 w 864096"/>
                  <a:gd name="connsiteY3-124" fmla="*/ 504000 h 692597"/>
                  <a:gd name="connsiteX4-125" fmla="*/ 646114 w 864096"/>
                  <a:gd name="connsiteY4-126" fmla="*/ 692597 h 692597"/>
                  <a:gd name="connsiteX5-127" fmla="*/ 422686 w 864096"/>
                  <a:gd name="connsiteY5-128" fmla="*/ 489856 h 692597"/>
                  <a:gd name="connsiteX6-129" fmla="*/ 0 w 864096"/>
                  <a:gd name="connsiteY6-130" fmla="*/ 504000 h 692597"/>
                  <a:gd name="connsiteX0-131" fmla="*/ 0 w 864096"/>
                  <a:gd name="connsiteY0-132" fmla="*/ 504000 h 692597"/>
                  <a:gd name="connsiteX1-133" fmla="*/ 278218 w 864096"/>
                  <a:gd name="connsiteY1-134" fmla="*/ 0 h 692597"/>
                  <a:gd name="connsiteX2-135" fmla="*/ 585878 w 864096"/>
                  <a:gd name="connsiteY2-136" fmla="*/ 0 h 692597"/>
                  <a:gd name="connsiteX3-137" fmla="*/ 864096 w 864096"/>
                  <a:gd name="connsiteY3-138" fmla="*/ 504000 h 692597"/>
                  <a:gd name="connsiteX4-139" fmla="*/ 646114 w 864096"/>
                  <a:gd name="connsiteY4-140" fmla="*/ 692597 h 692597"/>
                  <a:gd name="connsiteX5-141" fmla="*/ 422686 w 864096"/>
                  <a:gd name="connsiteY5-142" fmla="*/ 489856 h 692597"/>
                  <a:gd name="connsiteX6-143" fmla="*/ 0 w 864096"/>
                  <a:gd name="connsiteY6-144" fmla="*/ 504000 h 692597"/>
                  <a:gd name="connsiteX0-145" fmla="*/ 162 w 864258"/>
                  <a:gd name="connsiteY0-146" fmla="*/ 504000 h 692597"/>
                  <a:gd name="connsiteX1-147" fmla="*/ 278380 w 864258"/>
                  <a:gd name="connsiteY1-148" fmla="*/ 0 h 692597"/>
                  <a:gd name="connsiteX2-149" fmla="*/ 586040 w 864258"/>
                  <a:gd name="connsiteY2-150" fmla="*/ 0 h 692597"/>
                  <a:gd name="connsiteX3-151" fmla="*/ 864258 w 864258"/>
                  <a:gd name="connsiteY3-152" fmla="*/ 504000 h 692597"/>
                  <a:gd name="connsiteX4-153" fmla="*/ 646276 w 864258"/>
                  <a:gd name="connsiteY4-154" fmla="*/ 692597 h 692597"/>
                  <a:gd name="connsiteX5-155" fmla="*/ 422848 w 864258"/>
                  <a:gd name="connsiteY5-156" fmla="*/ 489856 h 692597"/>
                  <a:gd name="connsiteX6-157" fmla="*/ 240795 w 864258"/>
                  <a:gd name="connsiteY6-158" fmla="*/ 576744 h 692597"/>
                  <a:gd name="connsiteX7" fmla="*/ 162 w 864258"/>
                  <a:gd name="connsiteY7" fmla="*/ 504000 h 692597"/>
                  <a:gd name="connsiteX0-159" fmla="*/ 153 w 864249"/>
                  <a:gd name="connsiteY0-160" fmla="*/ 504000 h 692597"/>
                  <a:gd name="connsiteX1-161" fmla="*/ 278371 w 864249"/>
                  <a:gd name="connsiteY1-162" fmla="*/ 0 h 692597"/>
                  <a:gd name="connsiteX2-163" fmla="*/ 586031 w 864249"/>
                  <a:gd name="connsiteY2-164" fmla="*/ 0 h 692597"/>
                  <a:gd name="connsiteX3-165" fmla="*/ 864249 w 864249"/>
                  <a:gd name="connsiteY3-166" fmla="*/ 504000 h 692597"/>
                  <a:gd name="connsiteX4-167" fmla="*/ 646267 w 864249"/>
                  <a:gd name="connsiteY4-168" fmla="*/ 692597 h 692597"/>
                  <a:gd name="connsiteX5-169" fmla="*/ 422839 w 864249"/>
                  <a:gd name="connsiteY5-170" fmla="*/ 489856 h 692597"/>
                  <a:gd name="connsiteX6-171" fmla="*/ 253199 w 864249"/>
                  <a:gd name="connsiteY6-172" fmla="*/ 688458 h 692597"/>
                  <a:gd name="connsiteX7-173" fmla="*/ 153 w 864249"/>
                  <a:gd name="connsiteY7-174" fmla="*/ 504000 h 692597"/>
                  <a:gd name="connsiteX0-175" fmla="*/ 153 w 864249"/>
                  <a:gd name="connsiteY0-176" fmla="*/ 504000 h 692597"/>
                  <a:gd name="connsiteX1-177" fmla="*/ 278371 w 864249"/>
                  <a:gd name="connsiteY1-178" fmla="*/ 0 h 692597"/>
                  <a:gd name="connsiteX2-179" fmla="*/ 586031 w 864249"/>
                  <a:gd name="connsiteY2-180" fmla="*/ 0 h 692597"/>
                  <a:gd name="connsiteX3-181" fmla="*/ 864249 w 864249"/>
                  <a:gd name="connsiteY3-182" fmla="*/ 504000 h 692597"/>
                  <a:gd name="connsiteX4-183" fmla="*/ 646267 w 864249"/>
                  <a:gd name="connsiteY4-184" fmla="*/ 692597 h 692597"/>
                  <a:gd name="connsiteX5-185" fmla="*/ 422839 w 864249"/>
                  <a:gd name="connsiteY5-186" fmla="*/ 489856 h 692597"/>
                  <a:gd name="connsiteX6-187" fmla="*/ 253199 w 864249"/>
                  <a:gd name="connsiteY6-188" fmla="*/ 688458 h 692597"/>
                  <a:gd name="connsiteX7-189" fmla="*/ 153 w 864249"/>
                  <a:gd name="connsiteY7-190" fmla="*/ 504000 h 692597"/>
                  <a:gd name="connsiteX0-191" fmla="*/ 141 w 864237"/>
                  <a:gd name="connsiteY0-192" fmla="*/ 504000 h 696774"/>
                  <a:gd name="connsiteX1-193" fmla="*/ 278359 w 864237"/>
                  <a:gd name="connsiteY1-194" fmla="*/ 0 h 696774"/>
                  <a:gd name="connsiteX2-195" fmla="*/ 586019 w 864237"/>
                  <a:gd name="connsiteY2-196" fmla="*/ 0 h 696774"/>
                  <a:gd name="connsiteX3-197" fmla="*/ 864237 w 864237"/>
                  <a:gd name="connsiteY3-198" fmla="*/ 504000 h 696774"/>
                  <a:gd name="connsiteX4-199" fmla="*/ 646255 w 864237"/>
                  <a:gd name="connsiteY4-200" fmla="*/ 692597 h 696774"/>
                  <a:gd name="connsiteX5-201" fmla="*/ 422827 w 864237"/>
                  <a:gd name="connsiteY5-202" fmla="*/ 489856 h 696774"/>
                  <a:gd name="connsiteX6-203" fmla="*/ 269737 w 864237"/>
                  <a:gd name="connsiteY6-204" fmla="*/ 696733 h 696774"/>
                  <a:gd name="connsiteX7-205" fmla="*/ 141 w 864237"/>
                  <a:gd name="connsiteY7-206" fmla="*/ 504000 h 696774"/>
                  <a:gd name="connsiteX0-207" fmla="*/ 141 w 864237"/>
                  <a:gd name="connsiteY0-208" fmla="*/ 504000 h 696774"/>
                  <a:gd name="connsiteX1-209" fmla="*/ 278359 w 864237"/>
                  <a:gd name="connsiteY1-210" fmla="*/ 0 h 696774"/>
                  <a:gd name="connsiteX2-211" fmla="*/ 586019 w 864237"/>
                  <a:gd name="connsiteY2-212" fmla="*/ 0 h 696774"/>
                  <a:gd name="connsiteX3-213" fmla="*/ 864237 w 864237"/>
                  <a:gd name="connsiteY3-214" fmla="*/ 504000 h 696774"/>
                  <a:gd name="connsiteX4-215" fmla="*/ 646255 w 864237"/>
                  <a:gd name="connsiteY4-216" fmla="*/ 692597 h 696774"/>
                  <a:gd name="connsiteX5-217" fmla="*/ 422827 w 864237"/>
                  <a:gd name="connsiteY5-218" fmla="*/ 489856 h 696774"/>
                  <a:gd name="connsiteX6-219" fmla="*/ 269737 w 864237"/>
                  <a:gd name="connsiteY6-220" fmla="*/ 696733 h 696774"/>
                  <a:gd name="connsiteX7-221" fmla="*/ 141 w 864237"/>
                  <a:gd name="connsiteY7-222" fmla="*/ 504000 h 696774"/>
                  <a:gd name="connsiteX0-223" fmla="*/ 141 w 864237"/>
                  <a:gd name="connsiteY0-224" fmla="*/ 504000 h 696774"/>
                  <a:gd name="connsiteX1-225" fmla="*/ 278359 w 864237"/>
                  <a:gd name="connsiteY1-226" fmla="*/ 0 h 696774"/>
                  <a:gd name="connsiteX2-227" fmla="*/ 586019 w 864237"/>
                  <a:gd name="connsiteY2-228" fmla="*/ 0 h 696774"/>
                  <a:gd name="connsiteX3-229" fmla="*/ 864237 w 864237"/>
                  <a:gd name="connsiteY3-230" fmla="*/ 504000 h 696774"/>
                  <a:gd name="connsiteX4-231" fmla="*/ 646255 w 864237"/>
                  <a:gd name="connsiteY4-232" fmla="*/ 692597 h 696774"/>
                  <a:gd name="connsiteX5-233" fmla="*/ 422827 w 864237"/>
                  <a:gd name="connsiteY5-234" fmla="*/ 489856 h 696774"/>
                  <a:gd name="connsiteX6-235" fmla="*/ 269737 w 864237"/>
                  <a:gd name="connsiteY6-236" fmla="*/ 696733 h 696774"/>
                  <a:gd name="connsiteX7-237" fmla="*/ 141 w 864237"/>
                  <a:gd name="connsiteY7-238" fmla="*/ 504000 h 696774"/>
                  <a:gd name="connsiteX0-239" fmla="*/ 141 w 864237"/>
                  <a:gd name="connsiteY0-240" fmla="*/ 504000 h 696774"/>
                  <a:gd name="connsiteX1-241" fmla="*/ 278359 w 864237"/>
                  <a:gd name="connsiteY1-242" fmla="*/ 0 h 696774"/>
                  <a:gd name="connsiteX2-243" fmla="*/ 586019 w 864237"/>
                  <a:gd name="connsiteY2-244" fmla="*/ 0 h 696774"/>
                  <a:gd name="connsiteX3-245" fmla="*/ 864237 w 864237"/>
                  <a:gd name="connsiteY3-246" fmla="*/ 504000 h 696774"/>
                  <a:gd name="connsiteX4-247" fmla="*/ 646255 w 864237"/>
                  <a:gd name="connsiteY4-248" fmla="*/ 692597 h 696774"/>
                  <a:gd name="connsiteX5-249" fmla="*/ 422827 w 864237"/>
                  <a:gd name="connsiteY5-250" fmla="*/ 489856 h 696774"/>
                  <a:gd name="connsiteX6-251" fmla="*/ 269737 w 864237"/>
                  <a:gd name="connsiteY6-252" fmla="*/ 696733 h 696774"/>
                  <a:gd name="connsiteX7-253" fmla="*/ 141 w 864237"/>
                  <a:gd name="connsiteY7-254" fmla="*/ 504000 h 696774"/>
                  <a:gd name="connsiteX0-255" fmla="*/ 141 w 864237"/>
                  <a:gd name="connsiteY0-256" fmla="*/ 504000 h 696774"/>
                  <a:gd name="connsiteX1-257" fmla="*/ 278359 w 864237"/>
                  <a:gd name="connsiteY1-258" fmla="*/ 0 h 696774"/>
                  <a:gd name="connsiteX2-259" fmla="*/ 586019 w 864237"/>
                  <a:gd name="connsiteY2-260" fmla="*/ 0 h 696774"/>
                  <a:gd name="connsiteX3-261" fmla="*/ 864237 w 864237"/>
                  <a:gd name="connsiteY3-262" fmla="*/ 504000 h 696774"/>
                  <a:gd name="connsiteX4-263" fmla="*/ 646255 w 864237"/>
                  <a:gd name="connsiteY4-264" fmla="*/ 692597 h 696774"/>
                  <a:gd name="connsiteX5-265" fmla="*/ 443514 w 864237"/>
                  <a:gd name="connsiteY5-266" fmla="*/ 481581 h 696774"/>
                  <a:gd name="connsiteX6-267" fmla="*/ 269737 w 864237"/>
                  <a:gd name="connsiteY6-268" fmla="*/ 696733 h 696774"/>
                  <a:gd name="connsiteX7-269" fmla="*/ 141 w 864237"/>
                  <a:gd name="connsiteY7-270" fmla="*/ 504000 h 696774"/>
                  <a:gd name="connsiteX0-271" fmla="*/ 187 w 864283"/>
                  <a:gd name="connsiteY0-272" fmla="*/ 504000 h 696733"/>
                  <a:gd name="connsiteX1-273" fmla="*/ 278405 w 864283"/>
                  <a:gd name="connsiteY1-274" fmla="*/ 0 h 696733"/>
                  <a:gd name="connsiteX2-275" fmla="*/ 586065 w 864283"/>
                  <a:gd name="connsiteY2-276" fmla="*/ 0 h 696733"/>
                  <a:gd name="connsiteX3-277" fmla="*/ 864283 w 864283"/>
                  <a:gd name="connsiteY3-278" fmla="*/ 504000 h 696733"/>
                  <a:gd name="connsiteX4-279" fmla="*/ 646301 w 864283"/>
                  <a:gd name="connsiteY4-280" fmla="*/ 692597 h 696733"/>
                  <a:gd name="connsiteX5-281" fmla="*/ 443560 w 864283"/>
                  <a:gd name="connsiteY5-282" fmla="*/ 481581 h 696733"/>
                  <a:gd name="connsiteX6-283" fmla="*/ 269783 w 864283"/>
                  <a:gd name="connsiteY6-284" fmla="*/ 696733 h 696733"/>
                  <a:gd name="connsiteX7-285" fmla="*/ 187 w 864283"/>
                  <a:gd name="connsiteY7-286" fmla="*/ 504000 h 696733"/>
                  <a:gd name="connsiteX0-287" fmla="*/ 0 w 864096"/>
                  <a:gd name="connsiteY0-288" fmla="*/ 504000 h 696733"/>
                  <a:gd name="connsiteX1-289" fmla="*/ 278218 w 864096"/>
                  <a:gd name="connsiteY1-290" fmla="*/ 0 h 696733"/>
                  <a:gd name="connsiteX2-291" fmla="*/ 585878 w 864096"/>
                  <a:gd name="connsiteY2-292" fmla="*/ 0 h 696733"/>
                  <a:gd name="connsiteX3-293" fmla="*/ 864096 w 864096"/>
                  <a:gd name="connsiteY3-294" fmla="*/ 504000 h 696733"/>
                  <a:gd name="connsiteX4-295" fmla="*/ 646114 w 864096"/>
                  <a:gd name="connsiteY4-296" fmla="*/ 692597 h 696733"/>
                  <a:gd name="connsiteX5-297" fmla="*/ 443373 w 864096"/>
                  <a:gd name="connsiteY5-298" fmla="*/ 481581 h 696733"/>
                  <a:gd name="connsiteX6-299" fmla="*/ 269596 w 864096"/>
                  <a:gd name="connsiteY6-300" fmla="*/ 696733 h 696733"/>
                  <a:gd name="connsiteX7-301" fmla="*/ 0 w 864096"/>
                  <a:gd name="connsiteY7-302" fmla="*/ 504000 h 696733"/>
                  <a:gd name="connsiteX0-303" fmla="*/ 0 w 864096"/>
                  <a:gd name="connsiteY0-304" fmla="*/ 504000 h 696733"/>
                  <a:gd name="connsiteX1-305" fmla="*/ 278218 w 864096"/>
                  <a:gd name="connsiteY1-306" fmla="*/ 0 h 696733"/>
                  <a:gd name="connsiteX2-307" fmla="*/ 585878 w 864096"/>
                  <a:gd name="connsiteY2-308" fmla="*/ 0 h 696733"/>
                  <a:gd name="connsiteX3-309" fmla="*/ 864096 w 864096"/>
                  <a:gd name="connsiteY3-310" fmla="*/ 504000 h 696733"/>
                  <a:gd name="connsiteX4-311" fmla="*/ 646114 w 864096"/>
                  <a:gd name="connsiteY4-312" fmla="*/ 692597 h 696733"/>
                  <a:gd name="connsiteX5-313" fmla="*/ 443373 w 864096"/>
                  <a:gd name="connsiteY5-314" fmla="*/ 506406 h 696733"/>
                  <a:gd name="connsiteX6-315" fmla="*/ 269596 w 864096"/>
                  <a:gd name="connsiteY6-316" fmla="*/ 696733 h 696733"/>
                  <a:gd name="connsiteX7-317" fmla="*/ 0 w 864096"/>
                  <a:gd name="connsiteY7-318" fmla="*/ 504000 h 696733"/>
                  <a:gd name="connsiteX0-319" fmla="*/ 0 w 864096"/>
                  <a:gd name="connsiteY0-320" fmla="*/ 504000 h 696733"/>
                  <a:gd name="connsiteX1-321" fmla="*/ 278218 w 864096"/>
                  <a:gd name="connsiteY1-322" fmla="*/ 0 h 696733"/>
                  <a:gd name="connsiteX2-323" fmla="*/ 585878 w 864096"/>
                  <a:gd name="connsiteY2-324" fmla="*/ 0 h 696733"/>
                  <a:gd name="connsiteX3-325" fmla="*/ 864096 w 864096"/>
                  <a:gd name="connsiteY3-326" fmla="*/ 504000 h 696733"/>
                  <a:gd name="connsiteX4-327" fmla="*/ 646114 w 864096"/>
                  <a:gd name="connsiteY4-328" fmla="*/ 692597 h 696733"/>
                  <a:gd name="connsiteX5-329" fmla="*/ 443373 w 864096"/>
                  <a:gd name="connsiteY5-330" fmla="*/ 506406 h 696733"/>
                  <a:gd name="connsiteX6-331" fmla="*/ 269596 w 864096"/>
                  <a:gd name="connsiteY6-332" fmla="*/ 696733 h 696733"/>
                  <a:gd name="connsiteX7-333" fmla="*/ 0 w 864096"/>
                  <a:gd name="connsiteY7-334" fmla="*/ 504000 h 696733"/>
                  <a:gd name="connsiteX0-335" fmla="*/ 0 w 864096"/>
                  <a:gd name="connsiteY0-336" fmla="*/ 504000 h 696733"/>
                  <a:gd name="connsiteX1-337" fmla="*/ 278218 w 864096"/>
                  <a:gd name="connsiteY1-338" fmla="*/ 0 h 696733"/>
                  <a:gd name="connsiteX2-339" fmla="*/ 585878 w 864096"/>
                  <a:gd name="connsiteY2-340" fmla="*/ 0 h 696733"/>
                  <a:gd name="connsiteX3-341" fmla="*/ 864096 w 864096"/>
                  <a:gd name="connsiteY3-342" fmla="*/ 504000 h 696733"/>
                  <a:gd name="connsiteX4-343" fmla="*/ 646114 w 864096"/>
                  <a:gd name="connsiteY4-344" fmla="*/ 692597 h 696733"/>
                  <a:gd name="connsiteX5-345" fmla="*/ 443373 w 864096"/>
                  <a:gd name="connsiteY5-346" fmla="*/ 506406 h 696733"/>
                  <a:gd name="connsiteX6-347" fmla="*/ 269596 w 864096"/>
                  <a:gd name="connsiteY6-348" fmla="*/ 696733 h 696733"/>
                  <a:gd name="connsiteX7-349" fmla="*/ 0 w 864096"/>
                  <a:gd name="connsiteY7-350" fmla="*/ 504000 h 6967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59" y="connsiteY6-60"/>
                  </a:cxn>
                  <a:cxn ang="0">
                    <a:pos x="connsiteX7-173" y="connsiteY7-174"/>
                  </a:cxn>
                </a:cxnLst>
                <a:rect l="l" t="t" r="r" b="b"/>
                <a:pathLst>
                  <a:path w="864096" h="696733">
                    <a:moveTo>
                      <a:pt x="0" y="504000"/>
                    </a:moveTo>
                    <a:lnTo>
                      <a:pt x="278218" y="0"/>
                    </a:lnTo>
                    <a:lnTo>
                      <a:pt x="585878" y="0"/>
                    </a:lnTo>
                    <a:lnTo>
                      <a:pt x="864096" y="504000"/>
                    </a:lnTo>
                    <a:lnTo>
                      <a:pt x="646114" y="692597"/>
                    </a:lnTo>
                    <a:cubicBezTo>
                      <a:pt x="555306" y="618523"/>
                      <a:pt x="538646" y="587490"/>
                      <a:pt x="443373" y="506406"/>
                    </a:cubicBezTo>
                    <a:cubicBezTo>
                      <a:pt x="342692" y="607086"/>
                      <a:pt x="319356" y="636450"/>
                      <a:pt x="269596" y="696733"/>
                    </a:cubicBezTo>
                    <a:cubicBezTo>
                      <a:pt x="145360" y="616339"/>
                      <a:pt x="130275" y="612536"/>
                      <a:pt x="0" y="50400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0" name="그룹 8"/>
            <p:cNvGrpSpPr/>
            <p:nvPr/>
          </p:nvGrpSpPr>
          <p:grpSpPr>
            <a:xfrm>
              <a:off x="1561176" y="2495176"/>
              <a:ext cx="1063915" cy="1178548"/>
              <a:chOff x="1561176" y="2495176"/>
              <a:chExt cx="1063915" cy="1178548"/>
            </a:xfrm>
          </p:grpSpPr>
          <p:sp>
            <p:nvSpPr>
              <p:cNvPr id="71" name="Freeform 23"/>
              <p:cNvSpPr/>
              <p:nvPr/>
            </p:nvSpPr>
            <p:spPr>
              <a:xfrm rot="19043010">
                <a:off x="2359636" y="3192185"/>
                <a:ext cx="105125" cy="481539"/>
              </a:xfrm>
              <a:custGeom>
                <a:avLst/>
                <a:gdLst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  <a:gd name="connsiteX0-1" fmla="*/ 0 w 118110"/>
                  <a:gd name="connsiteY0-2" fmla="*/ 0 h 541020"/>
                  <a:gd name="connsiteX1-3" fmla="*/ 118110 w 118110"/>
                  <a:gd name="connsiteY1-4" fmla="*/ 541020 h 541020"/>
                  <a:gd name="connsiteX2-5" fmla="*/ 118110 w 118110"/>
                  <a:gd name="connsiteY2-6" fmla="*/ 541020 h 541020"/>
                  <a:gd name="connsiteX3-7" fmla="*/ 118110 w 118110"/>
                  <a:gd name="connsiteY3-8" fmla="*/ 541020 h 541020"/>
                  <a:gd name="connsiteX0-9" fmla="*/ 0 w 118110"/>
                  <a:gd name="connsiteY0-10" fmla="*/ 0 h 541020"/>
                  <a:gd name="connsiteX1-11" fmla="*/ 118110 w 118110"/>
                  <a:gd name="connsiteY1-12" fmla="*/ 541020 h 541020"/>
                  <a:gd name="connsiteX2-13" fmla="*/ 118110 w 118110"/>
                  <a:gd name="connsiteY2-14" fmla="*/ 541020 h 541020"/>
                  <a:gd name="connsiteX3-15" fmla="*/ 118110 w 118110"/>
                  <a:gd name="connsiteY3-16" fmla="*/ 541020 h 541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18110" h="541020">
                    <a:moveTo>
                      <a:pt x="0" y="0"/>
                    </a:moveTo>
                    <a:cubicBezTo>
                      <a:pt x="123190" y="153670"/>
                      <a:pt x="116840" y="356870"/>
                      <a:pt x="118110" y="541020"/>
                    </a:cubicBezTo>
                    <a:lnTo>
                      <a:pt x="118110" y="541020"/>
                    </a:lnTo>
                    <a:lnTo>
                      <a:pt x="118110" y="541020"/>
                    </a:lnTo>
                  </a:path>
                </a:pathLst>
              </a:cu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2" name="Freeform 24"/>
              <p:cNvSpPr/>
              <p:nvPr/>
            </p:nvSpPr>
            <p:spPr>
              <a:xfrm rot="19043010" flipH="1">
                <a:off x="2519966" y="3044667"/>
                <a:ext cx="105125" cy="481539"/>
              </a:xfrm>
              <a:custGeom>
                <a:avLst/>
                <a:gdLst>
                  <a:gd name="connsiteX0" fmla="*/ 0 w 118110"/>
                  <a:gd name="connsiteY0" fmla="*/ 0 h 541020"/>
                  <a:gd name="connsiteX1" fmla="*/ 118110 w 118110"/>
                  <a:gd name="connsiteY1" fmla="*/ 541020 h 541020"/>
                  <a:gd name="connsiteX2" fmla="*/ 118110 w 118110"/>
                  <a:gd name="connsiteY2" fmla="*/ 541020 h 541020"/>
                  <a:gd name="connsiteX3" fmla="*/ 118110 w 118110"/>
                  <a:gd name="connsiteY3" fmla="*/ 541020 h 541020"/>
                  <a:gd name="connsiteX0-1" fmla="*/ 0 w 118110"/>
                  <a:gd name="connsiteY0-2" fmla="*/ 0 h 541020"/>
                  <a:gd name="connsiteX1-3" fmla="*/ 118110 w 118110"/>
                  <a:gd name="connsiteY1-4" fmla="*/ 541020 h 541020"/>
                  <a:gd name="connsiteX2-5" fmla="*/ 118110 w 118110"/>
                  <a:gd name="connsiteY2-6" fmla="*/ 541020 h 541020"/>
                  <a:gd name="connsiteX3-7" fmla="*/ 118110 w 118110"/>
                  <a:gd name="connsiteY3-8" fmla="*/ 541020 h 541020"/>
                  <a:gd name="connsiteX0-9" fmla="*/ 0 w 118110"/>
                  <a:gd name="connsiteY0-10" fmla="*/ 0 h 541020"/>
                  <a:gd name="connsiteX1-11" fmla="*/ 118110 w 118110"/>
                  <a:gd name="connsiteY1-12" fmla="*/ 541020 h 541020"/>
                  <a:gd name="connsiteX2-13" fmla="*/ 118110 w 118110"/>
                  <a:gd name="connsiteY2-14" fmla="*/ 541020 h 541020"/>
                  <a:gd name="connsiteX3-15" fmla="*/ 118110 w 118110"/>
                  <a:gd name="connsiteY3-16" fmla="*/ 541020 h 5410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18110" h="541020">
                    <a:moveTo>
                      <a:pt x="0" y="0"/>
                    </a:moveTo>
                    <a:cubicBezTo>
                      <a:pt x="123190" y="153670"/>
                      <a:pt x="116840" y="356870"/>
                      <a:pt x="118110" y="541020"/>
                    </a:cubicBezTo>
                    <a:lnTo>
                      <a:pt x="118110" y="541020"/>
                    </a:lnTo>
                    <a:lnTo>
                      <a:pt x="118110" y="541020"/>
                    </a:lnTo>
                  </a:path>
                </a:pathLst>
              </a:custGeom>
              <a:noFill/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73" name="그룹 7"/>
              <p:cNvGrpSpPr/>
              <p:nvPr/>
            </p:nvGrpSpPr>
            <p:grpSpPr>
              <a:xfrm rot="19020000">
                <a:off x="1561176" y="2495176"/>
                <a:ext cx="1058138" cy="791152"/>
                <a:chOff x="3323392" y="61421"/>
                <a:chExt cx="4436326" cy="3316965"/>
              </a:xfrm>
            </p:grpSpPr>
            <p:sp>
              <p:nvSpPr>
                <p:cNvPr id="74" name="자유형: 도형 3"/>
                <p:cNvSpPr/>
                <p:nvPr/>
              </p:nvSpPr>
              <p:spPr>
                <a:xfrm>
                  <a:off x="5565729" y="61421"/>
                  <a:ext cx="2193989" cy="3316965"/>
                </a:xfrm>
                <a:custGeom>
                  <a:avLst/>
                  <a:gdLst>
                    <a:gd name="connsiteX0" fmla="*/ 467139 w 2385391"/>
                    <a:gd name="connsiteY0" fmla="*/ 0 h 3518453"/>
                    <a:gd name="connsiteX1" fmla="*/ 1023731 w 2385391"/>
                    <a:gd name="connsiteY1" fmla="*/ 357809 h 3518453"/>
                    <a:gd name="connsiteX2" fmla="*/ 1630018 w 2385391"/>
                    <a:gd name="connsiteY2" fmla="*/ 268357 h 3518453"/>
                    <a:gd name="connsiteX3" fmla="*/ 1789044 w 2385391"/>
                    <a:gd name="connsiteY3" fmla="*/ 715618 h 3518453"/>
                    <a:gd name="connsiteX4" fmla="*/ 2216426 w 2385391"/>
                    <a:gd name="connsiteY4" fmla="*/ 1063487 h 3518453"/>
                    <a:gd name="connsiteX5" fmla="*/ 2037522 w 2385391"/>
                    <a:gd name="connsiteY5" fmla="*/ 1639957 h 3518453"/>
                    <a:gd name="connsiteX6" fmla="*/ 2385391 w 2385391"/>
                    <a:gd name="connsiteY6" fmla="*/ 2057400 h 3518453"/>
                    <a:gd name="connsiteX7" fmla="*/ 1938131 w 2385391"/>
                    <a:gd name="connsiteY7" fmla="*/ 2643809 h 3518453"/>
                    <a:gd name="connsiteX8" fmla="*/ 1719470 w 2385391"/>
                    <a:gd name="connsiteY8" fmla="*/ 3299792 h 3518453"/>
                    <a:gd name="connsiteX9" fmla="*/ 1033670 w 2385391"/>
                    <a:gd name="connsiteY9" fmla="*/ 3349487 h 3518453"/>
                    <a:gd name="connsiteX10" fmla="*/ 357809 w 2385391"/>
                    <a:gd name="connsiteY10" fmla="*/ 3518453 h 3518453"/>
                    <a:gd name="connsiteX11" fmla="*/ 0 w 2385391"/>
                    <a:gd name="connsiteY11" fmla="*/ 2733261 h 3518453"/>
                    <a:gd name="connsiteX12" fmla="*/ 9939 w 2385391"/>
                    <a:gd name="connsiteY12" fmla="*/ 536713 h 3518453"/>
                    <a:gd name="connsiteX13" fmla="*/ 467139 w 2385391"/>
                    <a:gd name="connsiteY13" fmla="*/ 0 h 3518453"/>
                    <a:gd name="connsiteX0-1" fmla="*/ 467139 w 2385391"/>
                    <a:gd name="connsiteY0-2" fmla="*/ 0 h 3518453"/>
                    <a:gd name="connsiteX1-3" fmla="*/ 1023731 w 2385391"/>
                    <a:gd name="connsiteY1-4" fmla="*/ 357809 h 3518453"/>
                    <a:gd name="connsiteX2-5" fmla="*/ 1630018 w 2385391"/>
                    <a:gd name="connsiteY2-6" fmla="*/ 268357 h 3518453"/>
                    <a:gd name="connsiteX3-7" fmla="*/ 1789044 w 2385391"/>
                    <a:gd name="connsiteY3-8" fmla="*/ 715618 h 3518453"/>
                    <a:gd name="connsiteX4-9" fmla="*/ 2216426 w 2385391"/>
                    <a:gd name="connsiteY4-10" fmla="*/ 1063487 h 3518453"/>
                    <a:gd name="connsiteX5-11" fmla="*/ 2037522 w 2385391"/>
                    <a:gd name="connsiteY5-12" fmla="*/ 1639957 h 3518453"/>
                    <a:gd name="connsiteX6-13" fmla="*/ 2385391 w 2385391"/>
                    <a:gd name="connsiteY6-14" fmla="*/ 2057400 h 3518453"/>
                    <a:gd name="connsiteX7-15" fmla="*/ 1938131 w 2385391"/>
                    <a:gd name="connsiteY7-16" fmla="*/ 2643809 h 3518453"/>
                    <a:gd name="connsiteX8-17" fmla="*/ 1719470 w 2385391"/>
                    <a:gd name="connsiteY8-18" fmla="*/ 3299792 h 3518453"/>
                    <a:gd name="connsiteX9-19" fmla="*/ 1033670 w 2385391"/>
                    <a:gd name="connsiteY9-20" fmla="*/ 3349487 h 3518453"/>
                    <a:gd name="connsiteX10-21" fmla="*/ 357809 w 2385391"/>
                    <a:gd name="connsiteY10-22" fmla="*/ 3518453 h 3518453"/>
                    <a:gd name="connsiteX11-23" fmla="*/ 0 w 2385391"/>
                    <a:gd name="connsiteY11-24" fmla="*/ 2733261 h 3518453"/>
                    <a:gd name="connsiteX12-25" fmla="*/ 9939 w 2385391"/>
                    <a:gd name="connsiteY12-26" fmla="*/ 536713 h 3518453"/>
                    <a:gd name="connsiteX13-27" fmla="*/ 467139 w 2385391"/>
                    <a:gd name="connsiteY13-28" fmla="*/ 0 h 3518453"/>
                    <a:gd name="connsiteX0-29" fmla="*/ 467139 w 2385391"/>
                    <a:gd name="connsiteY0-30" fmla="*/ 2004 h 3520457"/>
                    <a:gd name="connsiteX1-31" fmla="*/ 1023731 w 2385391"/>
                    <a:gd name="connsiteY1-32" fmla="*/ 359813 h 3520457"/>
                    <a:gd name="connsiteX2-33" fmla="*/ 1630018 w 2385391"/>
                    <a:gd name="connsiteY2-34" fmla="*/ 270361 h 3520457"/>
                    <a:gd name="connsiteX3-35" fmla="*/ 1789044 w 2385391"/>
                    <a:gd name="connsiteY3-36" fmla="*/ 717622 h 3520457"/>
                    <a:gd name="connsiteX4-37" fmla="*/ 2216426 w 2385391"/>
                    <a:gd name="connsiteY4-38" fmla="*/ 1065491 h 3520457"/>
                    <a:gd name="connsiteX5-39" fmla="*/ 2037522 w 2385391"/>
                    <a:gd name="connsiteY5-40" fmla="*/ 1641961 h 3520457"/>
                    <a:gd name="connsiteX6-41" fmla="*/ 2385391 w 2385391"/>
                    <a:gd name="connsiteY6-42" fmla="*/ 2059404 h 3520457"/>
                    <a:gd name="connsiteX7-43" fmla="*/ 1938131 w 2385391"/>
                    <a:gd name="connsiteY7-44" fmla="*/ 2645813 h 3520457"/>
                    <a:gd name="connsiteX8-45" fmla="*/ 1719470 w 2385391"/>
                    <a:gd name="connsiteY8-46" fmla="*/ 3301796 h 3520457"/>
                    <a:gd name="connsiteX9-47" fmla="*/ 1033670 w 2385391"/>
                    <a:gd name="connsiteY9-48" fmla="*/ 3351491 h 3520457"/>
                    <a:gd name="connsiteX10-49" fmla="*/ 357809 w 2385391"/>
                    <a:gd name="connsiteY10-50" fmla="*/ 3520457 h 3520457"/>
                    <a:gd name="connsiteX11-51" fmla="*/ 0 w 2385391"/>
                    <a:gd name="connsiteY11-52" fmla="*/ 2735265 h 3520457"/>
                    <a:gd name="connsiteX12-53" fmla="*/ 9939 w 2385391"/>
                    <a:gd name="connsiteY12-54" fmla="*/ 538717 h 3520457"/>
                    <a:gd name="connsiteX13-55" fmla="*/ 467139 w 2385391"/>
                    <a:gd name="connsiteY13-56" fmla="*/ 2004 h 3520457"/>
                    <a:gd name="connsiteX0-57" fmla="*/ 467139 w 2385391"/>
                    <a:gd name="connsiteY0-58" fmla="*/ 2004 h 3520457"/>
                    <a:gd name="connsiteX1-59" fmla="*/ 1023731 w 2385391"/>
                    <a:gd name="connsiteY1-60" fmla="*/ 359813 h 3520457"/>
                    <a:gd name="connsiteX2-61" fmla="*/ 1630018 w 2385391"/>
                    <a:gd name="connsiteY2-62" fmla="*/ 270361 h 3520457"/>
                    <a:gd name="connsiteX3-63" fmla="*/ 1789044 w 2385391"/>
                    <a:gd name="connsiteY3-64" fmla="*/ 717622 h 3520457"/>
                    <a:gd name="connsiteX4-65" fmla="*/ 2216426 w 2385391"/>
                    <a:gd name="connsiteY4-66" fmla="*/ 1065491 h 3520457"/>
                    <a:gd name="connsiteX5-67" fmla="*/ 2037522 w 2385391"/>
                    <a:gd name="connsiteY5-68" fmla="*/ 1641961 h 3520457"/>
                    <a:gd name="connsiteX6-69" fmla="*/ 2385391 w 2385391"/>
                    <a:gd name="connsiteY6-70" fmla="*/ 2059404 h 3520457"/>
                    <a:gd name="connsiteX7-71" fmla="*/ 1938131 w 2385391"/>
                    <a:gd name="connsiteY7-72" fmla="*/ 2645813 h 3520457"/>
                    <a:gd name="connsiteX8-73" fmla="*/ 1719470 w 2385391"/>
                    <a:gd name="connsiteY8-74" fmla="*/ 3301796 h 3520457"/>
                    <a:gd name="connsiteX9-75" fmla="*/ 1033670 w 2385391"/>
                    <a:gd name="connsiteY9-76" fmla="*/ 3351491 h 3520457"/>
                    <a:gd name="connsiteX10-77" fmla="*/ 357809 w 2385391"/>
                    <a:gd name="connsiteY10-78" fmla="*/ 3520457 h 3520457"/>
                    <a:gd name="connsiteX11-79" fmla="*/ 0 w 2385391"/>
                    <a:gd name="connsiteY11-80" fmla="*/ 2735265 h 3520457"/>
                    <a:gd name="connsiteX12-81" fmla="*/ 9939 w 2385391"/>
                    <a:gd name="connsiteY12-82" fmla="*/ 538717 h 3520457"/>
                    <a:gd name="connsiteX13-83" fmla="*/ 467139 w 2385391"/>
                    <a:gd name="connsiteY13-84" fmla="*/ 2004 h 3520457"/>
                    <a:gd name="connsiteX0-85" fmla="*/ 467139 w 2385391"/>
                    <a:gd name="connsiteY0-86" fmla="*/ 1983 h 3520436"/>
                    <a:gd name="connsiteX1-87" fmla="*/ 991074 w 2385391"/>
                    <a:gd name="connsiteY1-88" fmla="*/ 363058 h 3520436"/>
                    <a:gd name="connsiteX2-89" fmla="*/ 1630018 w 2385391"/>
                    <a:gd name="connsiteY2-90" fmla="*/ 270340 h 3520436"/>
                    <a:gd name="connsiteX3-91" fmla="*/ 1789044 w 2385391"/>
                    <a:gd name="connsiteY3-92" fmla="*/ 717601 h 3520436"/>
                    <a:gd name="connsiteX4-93" fmla="*/ 2216426 w 2385391"/>
                    <a:gd name="connsiteY4-94" fmla="*/ 1065470 h 3520436"/>
                    <a:gd name="connsiteX5-95" fmla="*/ 2037522 w 2385391"/>
                    <a:gd name="connsiteY5-96" fmla="*/ 1641940 h 3520436"/>
                    <a:gd name="connsiteX6-97" fmla="*/ 2385391 w 2385391"/>
                    <a:gd name="connsiteY6-98" fmla="*/ 2059383 h 3520436"/>
                    <a:gd name="connsiteX7-99" fmla="*/ 1938131 w 2385391"/>
                    <a:gd name="connsiteY7-100" fmla="*/ 2645792 h 3520436"/>
                    <a:gd name="connsiteX8-101" fmla="*/ 1719470 w 2385391"/>
                    <a:gd name="connsiteY8-102" fmla="*/ 3301775 h 3520436"/>
                    <a:gd name="connsiteX9-103" fmla="*/ 1033670 w 2385391"/>
                    <a:gd name="connsiteY9-104" fmla="*/ 3351470 h 3520436"/>
                    <a:gd name="connsiteX10-105" fmla="*/ 357809 w 2385391"/>
                    <a:gd name="connsiteY10-106" fmla="*/ 3520436 h 3520436"/>
                    <a:gd name="connsiteX11-107" fmla="*/ 0 w 2385391"/>
                    <a:gd name="connsiteY11-108" fmla="*/ 2735244 h 3520436"/>
                    <a:gd name="connsiteX12-109" fmla="*/ 9939 w 2385391"/>
                    <a:gd name="connsiteY12-110" fmla="*/ 538696 h 3520436"/>
                    <a:gd name="connsiteX13-111" fmla="*/ 467139 w 2385391"/>
                    <a:gd name="connsiteY13-112" fmla="*/ 1983 h 3520436"/>
                    <a:gd name="connsiteX0-113" fmla="*/ 467139 w 2385391"/>
                    <a:gd name="connsiteY0-114" fmla="*/ 3421 h 3521874"/>
                    <a:gd name="connsiteX1-115" fmla="*/ 991074 w 2385391"/>
                    <a:gd name="connsiteY1-116" fmla="*/ 364496 h 3521874"/>
                    <a:gd name="connsiteX2-117" fmla="*/ 1630018 w 2385391"/>
                    <a:gd name="connsiteY2-118" fmla="*/ 271778 h 3521874"/>
                    <a:gd name="connsiteX3-119" fmla="*/ 1789044 w 2385391"/>
                    <a:gd name="connsiteY3-120" fmla="*/ 719039 h 3521874"/>
                    <a:gd name="connsiteX4-121" fmla="*/ 2216426 w 2385391"/>
                    <a:gd name="connsiteY4-122" fmla="*/ 1066908 h 3521874"/>
                    <a:gd name="connsiteX5-123" fmla="*/ 2037522 w 2385391"/>
                    <a:gd name="connsiteY5-124" fmla="*/ 1643378 h 3521874"/>
                    <a:gd name="connsiteX6-125" fmla="*/ 2385391 w 2385391"/>
                    <a:gd name="connsiteY6-126" fmla="*/ 2060821 h 3521874"/>
                    <a:gd name="connsiteX7-127" fmla="*/ 1938131 w 2385391"/>
                    <a:gd name="connsiteY7-128" fmla="*/ 2647230 h 3521874"/>
                    <a:gd name="connsiteX8-129" fmla="*/ 1719470 w 2385391"/>
                    <a:gd name="connsiteY8-130" fmla="*/ 3303213 h 3521874"/>
                    <a:gd name="connsiteX9-131" fmla="*/ 1033670 w 2385391"/>
                    <a:gd name="connsiteY9-132" fmla="*/ 3352908 h 3521874"/>
                    <a:gd name="connsiteX10-133" fmla="*/ 357809 w 2385391"/>
                    <a:gd name="connsiteY10-134" fmla="*/ 3521874 h 3521874"/>
                    <a:gd name="connsiteX11-135" fmla="*/ 0 w 2385391"/>
                    <a:gd name="connsiteY11-136" fmla="*/ 2736682 h 3521874"/>
                    <a:gd name="connsiteX12-137" fmla="*/ 9939 w 2385391"/>
                    <a:gd name="connsiteY12-138" fmla="*/ 540134 h 3521874"/>
                    <a:gd name="connsiteX13-139" fmla="*/ 467139 w 2385391"/>
                    <a:gd name="connsiteY13-140" fmla="*/ 3421 h 3521874"/>
                    <a:gd name="connsiteX0-141" fmla="*/ 467139 w 2385391"/>
                    <a:gd name="connsiteY0-142" fmla="*/ 3421 h 3521874"/>
                    <a:gd name="connsiteX1-143" fmla="*/ 991074 w 2385391"/>
                    <a:gd name="connsiteY1-144" fmla="*/ 364496 h 3521874"/>
                    <a:gd name="connsiteX2-145" fmla="*/ 1630018 w 2385391"/>
                    <a:gd name="connsiteY2-146" fmla="*/ 271778 h 3521874"/>
                    <a:gd name="connsiteX3-147" fmla="*/ 1789044 w 2385391"/>
                    <a:gd name="connsiteY3-148" fmla="*/ 719039 h 3521874"/>
                    <a:gd name="connsiteX4-149" fmla="*/ 2216426 w 2385391"/>
                    <a:gd name="connsiteY4-150" fmla="*/ 1066908 h 3521874"/>
                    <a:gd name="connsiteX5-151" fmla="*/ 2037522 w 2385391"/>
                    <a:gd name="connsiteY5-152" fmla="*/ 1643378 h 3521874"/>
                    <a:gd name="connsiteX6-153" fmla="*/ 2385391 w 2385391"/>
                    <a:gd name="connsiteY6-154" fmla="*/ 2060821 h 3521874"/>
                    <a:gd name="connsiteX7-155" fmla="*/ 1938131 w 2385391"/>
                    <a:gd name="connsiteY7-156" fmla="*/ 2647230 h 3521874"/>
                    <a:gd name="connsiteX8-157" fmla="*/ 1719470 w 2385391"/>
                    <a:gd name="connsiteY8-158" fmla="*/ 3303213 h 3521874"/>
                    <a:gd name="connsiteX9-159" fmla="*/ 1033670 w 2385391"/>
                    <a:gd name="connsiteY9-160" fmla="*/ 3352908 h 3521874"/>
                    <a:gd name="connsiteX10-161" fmla="*/ 357809 w 2385391"/>
                    <a:gd name="connsiteY10-162" fmla="*/ 3521874 h 3521874"/>
                    <a:gd name="connsiteX11-163" fmla="*/ 0 w 2385391"/>
                    <a:gd name="connsiteY11-164" fmla="*/ 2736682 h 3521874"/>
                    <a:gd name="connsiteX12-165" fmla="*/ 9939 w 2385391"/>
                    <a:gd name="connsiteY12-166" fmla="*/ 540134 h 3521874"/>
                    <a:gd name="connsiteX13-167" fmla="*/ 467139 w 2385391"/>
                    <a:gd name="connsiteY13-168" fmla="*/ 3421 h 3521874"/>
                    <a:gd name="connsiteX0-169" fmla="*/ 467139 w 2385391"/>
                    <a:gd name="connsiteY0-170" fmla="*/ 3421 h 3521874"/>
                    <a:gd name="connsiteX1-171" fmla="*/ 991074 w 2385391"/>
                    <a:gd name="connsiteY1-172" fmla="*/ 364496 h 3521874"/>
                    <a:gd name="connsiteX2-173" fmla="*/ 1630018 w 2385391"/>
                    <a:gd name="connsiteY2-174" fmla="*/ 271778 h 3521874"/>
                    <a:gd name="connsiteX3-175" fmla="*/ 1789044 w 2385391"/>
                    <a:gd name="connsiteY3-176" fmla="*/ 719039 h 3521874"/>
                    <a:gd name="connsiteX4-177" fmla="*/ 2216426 w 2385391"/>
                    <a:gd name="connsiteY4-178" fmla="*/ 1066908 h 3521874"/>
                    <a:gd name="connsiteX5-179" fmla="*/ 2037522 w 2385391"/>
                    <a:gd name="connsiteY5-180" fmla="*/ 1643378 h 3521874"/>
                    <a:gd name="connsiteX6-181" fmla="*/ 2385391 w 2385391"/>
                    <a:gd name="connsiteY6-182" fmla="*/ 2060821 h 3521874"/>
                    <a:gd name="connsiteX7-183" fmla="*/ 1938131 w 2385391"/>
                    <a:gd name="connsiteY7-184" fmla="*/ 2647230 h 3521874"/>
                    <a:gd name="connsiteX8-185" fmla="*/ 1719470 w 2385391"/>
                    <a:gd name="connsiteY8-186" fmla="*/ 3303213 h 3521874"/>
                    <a:gd name="connsiteX9-187" fmla="*/ 1033670 w 2385391"/>
                    <a:gd name="connsiteY9-188" fmla="*/ 3352908 h 3521874"/>
                    <a:gd name="connsiteX10-189" fmla="*/ 357809 w 2385391"/>
                    <a:gd name="connsiteY10-190" fmla="*/ 3521874 h 3521874"/>
                    <a:gd name="connsiteX11-191" fmla="*/ 0 w 2385391"/>
                    <a:gd name="connsiteY11-192" fmla="*/ 2736682 h 3521874"/>
                    <a:gd name="connsiteX12-193" fmla="*/ 9939 w 2385391"/>
                    <a:gd name="connsiteY12-194" fmla="*/ 540134 h 3521874"/>
                    <a:gd name="connsiteX13-195" fmla="*/ 467139 w 2385391"/>
                    <a:gd name="connsiteY13-196" fmla="*/ 3421 h 3521874"/>
                    <a:gd name="connsiteX0-197" fmla="*/ 467139 w 2385391"/>
                    <a:gd name="connsiteY0-198" fmla="*/ 3421 h 3521874"/>
                    <a:gd name="connsiteX1-199" fmla="*/ 991074 w 2385391"/>
                    <a:gd name="connsiteY1-200" fmla="*/ 364496 h 3521874"/>
                    <a:gd name="connsiteX2-201" fmla="*/ 1620221 w 2385391"/>
                    <a:gd name="connsiteY2-202" fmla="*/ 291372 h 3521874"/>
                    <a:gd name="connsiteX3-203" fmla="*/ 1789044 w 2385391"/>
                    <a:gd name="connsiteY3-204" fmla="*/ 719039 h 3521874"/>
                    <a:gd name="connsiteX4-205" fmla="*/ 2216426 w 2385391"/>
                    <a:gd name="connsiteY4-206" fmla="*/ 1066908 h 3521874"/>
                    <a:gd name="connsiteX5-207" fmla="*/ 2037522 w 2385391"/>
                    <a:gd name="connsiteY5-208" fmla="*/ 1643378 h 3521874"/>
                    <a:gd name="connsiteX6-209" fmla="*/ 2385391 w 2385391"/>
                    <a:gd name="connsiteY6-210" fmla="*/ 2060821 h 3521874"/>
                    <a:gd name="connsiteX7-211" fmla="*/ 1938131 w 2385391"/>
                    <a:gd name="connsiteY7-212" fmla="*/ 2647230 h 3521874"/>
                    <a:gd name="connsiteX8-213" fmla="*/ 1719470 w 2385391"/>
                    <a:gd name="connsiteY8-214" fmla="*/ 3303213 h 3521874"/>
                    <a:gd name="connsiteX9-215" fmla="*/ 1033670 w 2385391"/>
                    <a:gd name="connsiteY9-216" fmla="*/ 3352908 h 3521874"/>
                    <a:gd name="connsiteX10-217" fmla="*/ 357809 w 2385391"/>
                    <a:gd name="connsiteY10-218" fmla="*/ 3521874 h 3521874"/>
                    <a:gd name="connsiteX11-219" fmla="*/ 0 w 2385391"/>
                    <a:gd name="connsiteY11-220" fmla="*/ 2736682 h 3521874"/>
                    <a:gd name="connsiteX12-221" fmla="*/ 9939 w 2385391"/>
                    <a:gd name="connsiteY12-222" fmla="*/ 540134 h 3521874"/>
                    <a:gd name="connsiteX13-223" fmla="*/ 467139 w 2385391"/>
                    <a:gd name="connsiteY13-224" fmla="*/ 3421 h 3521874"/>
                    <a:gd name="connsiteX0-225" fmla="*/ 467139 w 2385391"/>
                    <a:gd name="connsiteY0-226" fmla="*/ 3421 h 3521874"/>
                    <a:gd name="connsiteX1-227" fmla="*/ 991074 w 2385391"/>
                    <a:gd name="connsiteY1-228" fmla="*/ 364496 h 3521874"/>
                    <a:gd name="connsiteX2-229" fmla="*/ 1620221 w 2385391"/>
                    <a:gd name="connsiteY2-230" fmla="*/ 291372 h 3521874"/>
                    <a:gd name="connsiteX3-231" fmla="*/ 1789044 w 2385391"/>
                    <a:gd name="connsiteY3-232" fmla="*/ 719039 h 3521874"/>
                    <a:gd name="connsiteX4-233" fmla="*/ 2216426 w 2385391"/>
                    <a:gd name="connsiteY4-234" fmla="*/ 1066908 h 3521874"/>
                    <a:gd name="connsiteX5-235" fmla="*/ 2037522 w 2385391"/>
                    <a:gd name="connsiteY5-236" fmla="*/ 1643378 h 3521874"/>
                    <a:gd name="connsiteX6-237" fmla="*/ 2385391 w 2385391"/>
                    <a:gd name="connsiteY6-238" fmla="*/ 2060821 h 3521874"/>
                    <a:gd name="connsiteX7-239" fmla="*/ 1938131 w 2385391"/>
                    <a:gd name="connsiteY7-240" fmla="*/ 2647230 h 3521874"/>
                    <a:gd name="connsiteX8-241" fmla="*/ 1719470 w 2385391"/>
                    <a:gd name="connsiteY8-242" fmla="*/ 3303213 h 3521874"/>
                    <a:gd name="connsiteX9-243" fmla="*/ 1033670 w 2385391"/>
                    <a:gd name="connsiteY9-244" fmla="*/ 3352908 h 3521874"/>
                    <a:gd name="connsiteX10-245" fmla="*/ 357809 w 2385391"/>
                    <a:gd name="connsiteY10-246" fmla="*/ 3521874 h 3521874"/>
                    <a:gd name="connsiteX11-247" fmla="*/ 0 w 2385391"/>
                    <a:gd name="connsiteY11-248" fmla="*/ 2736682 h 3521874"/>
                    <a:gd name="connsiteX12-249" fmla="*/ 9939 w 2385391"/>
                    <a:gd name="connsiteY12-250" fmla="*/ 540134 h 3521874"/>
                    <a:gd name="connsiteX13-251" fmla="*/ 467139 w 2385391"/>
                    <a:gd name="connsiteY13-252" fmla="*/ 3421 h 3521874"/>
                    <a:gd name="connsiteX0-253" fmla="*/ 467139 w 2385391"/>
                    <a:gd name="connsiteY0-254" fmla="*/ 3421 h 3521874"/>
                    <a:gd name="connsiteX1-255" fmla="*/ 991074 w 2385391"/>
                    <a:gd name="connsiteY1-256" fmla="*/ 364496 h 3521874"/>
                    <a:gd name="connsiteX2-257" fmla="*/ 1620221 w 2385391"/>
                    <a:gd name="connsiteY2-258" fmla="*/ 291372 h 3521874"/>
                    <a:gd name="connsiteX3-259" fmla="*/ 1789044 w 2385391"/>
                    <a:gd name="connsiteY3-260" fmla="*/ 719039 h 3521874"/>
                    <a:gd name="connsiteX4-261" fmla="*/ 2216426 w 2385391"/>
                    <a:gd name="connsiteY4-262" fmla="*/ 1066908 h 3521874"/>
                    <a:gd name="connsiteX5-263" fmla="*/ 2037522 w 2385391"/>
                    <a:gd name="connsiteY5-264" fmla="*/ 1643378 h 3521874"/>
                    <a:gd name="connsiteX6-265" fmla="*/ 2385391 w 2385391"/>
                    <a:gd name="connsiteY6-266" fmla="*/ 2060821 h 3521874"/>
                    <a:gd name="connsiteX7-267" fmla="*/ 1938131 w 2385391"/>
                    <a:gd name="connsiteY7-268" fmla="*/ 2647230 h 3521874"/>
                    <a:gd name="connsiteX8-269" fmla="*/ 1719470 w 2385391"/>
                    <a:gd name="connsiteY8-270" fmla="*/ 3303213 h 3521874"/>
                    <a:gd name="connsiteX9-271" fmla="*/ 1033670 w 2385391"/>
                    <a:gd name="connsiteY9-272" fmla="*/ 3352908 h 3521874"/>
                    <a:gd name="connsiteX10-273" fmla="*/ 357809 w 2385391"/>
                    <a:gd name="connsiteY10-274" fmla="*/ 3521874 h 3521874"/>
                    <a:gd name="connsiteX11-275" fmla="*/ 0 w 2385391"/>
                    <a:gd name="connsiteY11-276" fmla="*/ 2736682 h 3521874"/>
                    <a:gd name="connsiteX12-277" fmla="*/ 9939 w 2385391"/>
                    <a:gd name="connsiteY12-278" fmla="*/ 540134 h 3521874"/>
                    <a:gd name="connsiteX13-279" fmla="*/ 467139 w 2385391"/>
                    <a:gd name="connsiteY13-280" fmla="*/ 3421 h 3521874"/>
                    <a:gd name="connsiteX0-281" fmla="*/ 467139 w 2385391"/>
                    <a:gd name="connsiteY0-282" fmla="*/ 3421 h 3521874"/>
                    <a:gd name="connsiteX1-283" fmla="*/ 991074 w 2385391"/>
                    <a:gd name="connsiteY1-284" fmla="*/ 364496 h 3521874"/>
                    <a:gd name="connsiteX2-285" fmla="*/ 1597361 w 2385391"/>
                    <a:gd name="connsiteY2-286" fmla="*/ 304435 h 3521874"/>
                    <a:gd name="connsiteX3-287" fmla="*/ 1789044 w 2385391"/>
                    <a:gd name="connsiteY3-288" fmla="*/ 719039 h 3521874"/>
                    <a:gd name="connsiteX4-289" fmla="*/ 2216426 w 2385391"/>
                    <a:gd name="connsiteY4-290" fmla="*/ 1066908 h 3521874"/>
                    <a:gd name="connsiteX5-291" fmla="*/ 2037522 w 2385391"/>
                    <a:gd name="connsiteY5-292" fmla="*/ 1643378 h 3521874"/>
                    <a:gd name="connsiteX6-293" fmla="*/ 2385391 w 2385391"/>
                    <a:gd name="connsiteY6-294" fmla="*/ 2060821 h 3521874"/>
                    <a:gd name="connsiteX7-295" fmla="*/ 1938131 w 2385391"/>
                    <a:gd name="connsiteY7-296" fmla="*/ 2647230 h 3521874"/>
                    <a:gd name="connsiteX8-297" fmla="*/ 1719470 w 2385391"/>
                    <a:gd name="connsiteY8-298" fmla="*/ 3303213 h 3521874"/>
                    <a:gd name="connsiteX9-299" fmla="*/ 1033670 w 2385391"/>
                    <a:gd name="connsiteY9-300" fmla="*/ 3352908 h 3521874"/>
                    <a:gd name="connsiteX10-301" fmla="*/ 357809 w 2385391"/>
                    <a:gd name="connsiteY10-302" fmla="*/ 3521874 h 3521874"/>
                    <a:gd name="connsiteX11-303" fmla="*/ 0 w 2385391"/>
                    <a:gd name="connsiteY11-304" fmla="*/ 2736682 h 3521874"/>
                    <a:gd name="connsiteX12-305" fmla="*/ 9939 w 2385391"/>
                    <a:gd name="connsiteY12-306" fmla="*/ 540134 h 3521874"/>
                    <a:gd name="connsiteX13-307" fmla="*/ 467139 w 2385391"/>
                    <a:gd name="connsiteY13-308" fmla="*/ 3421 h 3521874"/>
                    <a:gd name="connsiteX0-309" fmla="*/ 467139 w 2385391"/>
                    <a:gd name="connsiteY0-310" fmla="*/ 3421 h 3521874"/>
                    <a:gd name="connsiteX1-311" fmla="*/ 991074 w 2385391"/>
                    <a:gd name="connsiteY1-312" fmla="*/ 364496 h 3521874"/>
                    <a:gd name="connsiteX2-313" fmla="*/ 1597361 w 2385391"/>
                    <a:gd name="connsiteY2-314" fmla="*/ 304435 h 3521874"/>
                    <a:gd name="connsiteX3-315" fmla="*/ 1789044 w 2385391"/>
                    <a:gd name="connsiteY3-316" fmla="*/ 719039 h 3521874"/>
                    <a:gd name="connsiteX4-317" fmla="*/ 2216426 w 2385391"/>
                    <a:gd name="connsiteY4-318" fmla="*/ 1066908 h 3521874"/>
                    <a:gd name="connsiteX5-319" fmla="*/ 2037522 w 2385391"/>
                    <a:gd name="connsiteY5-320" fmla="*/ 1643378 h 3521874"/>
                    <a:gd name="connsiteX6-321" fmla="*/ 2385391 w 2385391"/>
                    <a:gd name="connsiteY6-322" fmla="*/ 2060821 h 3521874"/>
                    <a:gd name="connsiteX7-323" fmla="*/ 1938131 w 2385391"/>
                    <a:gd name="connsiteY7-324" fmla="*/ 2647230 h 3521874"/>
                    <a:gd name="connsiteX8-325" fmla="*/ 1719470 w 2385391"/>
                    <a:gd name="connsiteY8-326" fmla="*/ 3303213 h 3521874"/>
                    <a:gd name="connsiteX9-327" fmla="*/ 1033670 w 2385391"/>
                    <a:gd name="connsiteY9-328" fmla="*/ 3352908 h 3521874"/>
                    <a:gd name="connsiteX10-329" fmla="*/ 357809 w 2385391"/>
                    <a:gd name="connsiteY10-330" fmla="*/ 3521874 h 3521874"/>
                    <a:gd name="connsiteX11-331" fmla="*/ 0 w 2385391"/>
                    <a:gd name="connsiteY11-332" fmla="*/ 2736682 h 3521874"/>
                    <a:gd name="connsiteX12-333" fmla="*/ 9939 w 2385391"/>
                    <a:gd name="connsiteY12-334" fmla="*/ 540134 h 3521874"/>
                    <a:gd name="connsiteX13-335" fmla="*/ 467139 w 2385391"/>
                    <a:gd name="connsiteY13-336" fmla="*/ 3421 h 3521874"/>
                    <a:gd name="connsiteX0-337" fmla="*/ 467139 w 2385391"/>
                    <a:gd name="connsiteY0-338" fmla="*/ 3421 h 3521874"/>
                    <a:gd name="connsiteX1-339" fmla="*/ 991074 w 2385391"/>
                    <a:gd name="connsiteY1-340" fmla="*/ 364496 h 3521874"/>
                    <a:gd name="connsiteX2-341" fmla="*/ 1597361 w 2385391"/>
                    <a:gd name="connsiteY2-342" fmla="*/ 304435 h 3521874"/>
                    <a:gd name="connsiteX3-343" fmla="*/ 1789044 w 2385391"/>
                    <a:gd name="connsiteY3-344" fmla="*/ 719039 h 3521874"/>
                    <a:gd name="connsiteX4-345" fmla="*/ 2216426 w 2385391"/>
                    <a:gd name="connsiteY4-346" fmla="*/ 1066908 h 3521874"/>
                    <a:gd name="connsiteX5-347" fmla="*/ 2037522 w 2385391"/>
                    <a:gd name="connsiteY5-348" fmla="*/ 1643378 h 3521874"/>
                    <a:gd name="connsiteX6-349" fmla="*/ 2385391 w 2385391"/>
                    <a:gd name="connsiteY6-350" fmla="*/ 2060821 h 3521874"/>
                    <a:gd name="connsiteX7-351" fmla="*/ 1938131 w 2385391"/>
                    <a:gd name="connsiteY7-352" fmla="*/ 2647230 h 3521874"/>
                    <a:gd name="connsiteX8-353" fmla="*/ 1719470 w 2385391"/>
                    <a:gd name="connsiteY8-354" fmla="*/ 3303213 h 3521874"/>
                    <a:gd name="connsiteX9-355" fmla="*/ 1033670 w 2385391"/>
                    <a:gd name="connsiteY9-356" fmla="*/ 3352908 h 3521874"/>
                    <a:gd name="connsiteX10-357" fmla="*/ 357809 w 2385391"/>
                    <a:gd name="connsiteY10-358" fmla="*/ 3521874 h 3521874"/>
                    <a:gd name="connsiteX11-359" fmla="*/ 0 w 2385391"/>
                    <a:gd name="connsiteY11-360" fmla="*/ 2736682 h 3521874"/>
                    <a:gd name="connsiteX12-361" fmla="*/ 9939 w 2385391"/>
                    <a:gd name="connsiteY12-362" fmla="*/ 540134 h 3521874"/>
                    <a:gd name="connsiteX13-363" fmla="*/ 467139 w 2385391"/>
                    <a:gd name="connsiteY13-364" fmla="*/ 3421 h 3521874"/>
                    <a:gd name="connsiteX0-365" fmla="*/ 467139 w 2385391"/>
                    <a:gd name="connsiteY0-366" fmla="*/ 3421 h 3521874"/>
                    <a:gd name="connsiteX1-367" fmla="*/ 991074 w 2385391"/>
                    <a:gd name="connsiteY1-368" fmla="*/ 364496 h 3521874"/>
                    <a:gd name="connsiteX2-369" fmla="*/ 1597361 w 2385391"/>
                    <a:gd name="connsiteY2-370" fmla="*/ 304435 h 3521874"/>
                    <a:gd name="connsiteX3-371" fmla="*/ 1762919 w 2385391"/>
                    <a:gd name="connsiteY3-372" fmla="*/ 728836 h 3521874"/>
                    <a:gd name="connsiteX4-373" fmla="*/ 2216426 w 2385391"/>
                    <a:gd name="connsiteY4-374" fmla="*/ 1066908 h 3521874"/>
                    <a:gd name="connsiteX5-375" fmla="*/ 2037522 w 2385391"/>
                    <a:gd name="connsiteY5-376" fmla="*/ 1643378 h 3521874"/>
                    <a:gd name="connsiteX6-377" fmla="*/ 2385391 w 2385391"/>
                    <a:gd name="connsiteY6-378" fmla="*/ 2060821 h 3521874"/>
                    <a:gd name="connsiteX7-379" fmla="*/ 1938131 w 2385391"/>
                    <a:gd name="connsiteY7-380" fmla="*/ 2647230 h 3521874"/>
                    <a:gd name="connsiteX8-381" fmla="*/ 1719470 w 2385391"/>
                    <a:gd name="connsiteY8-382" fmla="*/ 3303213 h 3521874"/>
                    <a:gd name="connsiteX9-383" fmla="*/ 1033670 w 2385391"/>
                    <a:gd name="connsiteY9-384" fmla="*/ 3352908 h 3521874"/>
                    <a:gd name="connsiteX10-385" fmla="*/ 357809 w 2385391"/>
                    <a:gd name="connsiteY10-386" fmla="*/ 3521874 h 3521874"/>
                    <a:gd name="connsiteX11-387" fmla="*/ 0 w 2385391"/>
                    <a:gd name="connsiteY11-388" fmla="*/ 2736682 h 3521874"/>
                    <a:gd name="connsiteX12-389" fmla="*/ 9939 w 2385391"/>
                    <a:gd name="connsiteY12-390" fmla="*/ 540134 h 3521874"/>
                    <a:gd name="connsiteX13-391" fmla="*/ 467139 w 2385391"/>
                    <a:gd name="connsiteY13-392" fmla="*/ 3421 h 3521874"/>
                    <a:gd name="connsiteX0-393" fmla="*/ 467139 w 2385391"/>
                    <a:gd name="connsiteY0-394" fmla="*/ 3421 h 3521874"/>
                    <a:gd name="connsiteX1-395" fmla="*/ 991074 w 2385391"/>
                    <a:gd name="connsiteY1-396" fmla="*/ 364496 h 3521874"/>
                    <a:gd name="connsiteX2-397" fmla="*/ 1597361 w 2385391"/>
                    <a:gd name="connsiteY2-398" fmla="*/ 304435 h 3521874"/>
                    <a:gd name="connsiteX3-399" fmla="*/ 1762919 w 2385391"/>
                    <a:gd name="connsiteY3-400" fmla="*/ 728836 h 3521874"/>
                    <a:gd name="connsiteX4-401" fmla="*/ 2216426 w 2385391"/>
                    <a:gd name="connsiteY4-402" fmla="*/ 1066908 h 3521874"/>
                    <a:gd name="connsiteX5-403" fmla="*/ 2037522 w 2385391"/>
                    <a:gd name="connsiteY5-404" fmla="*/ 1643378 h 3521874"/>
                    <a:gd name="connsiteX6-405" fmla="*/ 2385391 w 2385391"/>
                    <a:gd name="connsiteY6-406" fmla="*/ 2060821 h 3521874"/>
                    <a:gd name="connsiteX7-407" fmla="*/ 1938131 w 2385391"/>
                    <a:gd name="connsiteY7-408" fmla="*/ 2647230 h 3521874"/>
                    <a:gd name="connsiteX8-409" fmla="*/ 1719470 w 2385391"/>
                    <a:gd name="connsiteY8-410" fmla="*/ 3303213 h 3521874"/>
                    <a:gd name="connsiteX9-411" fmla="*/ 1033670 w 2385391"/>
                    <a:gd name="connsiteY9-412" fmla="*/ 3352908 h 3521874"/>
                    <a:gd name="connsiteX10-413" fmla="*/ 357809 w 2385391"/>
                    <a:gd name="connsiteY10-414" fmla="*/ 3521874 h 3521874"/>
                    <a:gd name="connsiteX11-415" fmla="*/ 0 w 2385391"/>
                    <a:gd name="connsiteY11-416" fmla="*/ 2736682 h 3521874"/>
                    <a:gd name="connsiteX12-417" fmla="*/ 9939 w 2385391"/>
                    <a:gd name="connsiteY12-418" fmla="*/ 540134 h 3521874"/>
                    <a:gd name="connsiteX13-419" fmla="*/ 467139 w 2385391"/>
                    <a:gd name="connsiteY13-420" fmla="*/ 3421 h 3521874"/>
                    <a:gd name="connsiteX0-421" fmla="*/ 467139 w 2385391"/>
                    <a:gd name="connsiteY0-422" fmla="*/ 3421 h 3521874"/>
                    <a:gd name="connsiteX1-423" fmla="*/ 991074 w 2385391"/>
                    <a:gd name="connsiteY1-424" fmla="*/ 364496 h 3521874"/>
                    <a:gd name="connsiteX2-425" fmla="*/ 1597361 w 2385391"/>
                    <a:gd name="connsiteY2-426" fmla="*/ 304435 h 3521874"/>
                    <a:gd name="connsiteX3-427" fmla="*/ 1762919 w 2385391"/>
                    <a:gd name="connsiteY3-428" fmla="*/ 728836 h 3521874"/>
                    <a:gd name="connsiteX4-429" fmla="*/ 2216426 w 2385391"/>
                    <a:gd name="connsiteY4-430" fmla="*/ 1066908 h 3521874"/>
                    <a:gd name="connsiteX5-431" fmla="*/ 2037522 w 2385391"/>
                    <a:gd name="connsiteY5-432" fmla="*/ 1643378 h 3521874"/>
                    <a:gd name="connsiteX6-433" fmla="*/ 2385391 w 2385391"/>
                    <a:gd name="connsiteY6-434" fmla="*/ 2060821 h 3521874"/>
                    <a:gd name="connsiteX7-435" fmla="*/ 1938131 w 2385391"/>
                    <a:gd name="connsiteY7-436" fmla="*/ 2647230 h 3521874"/>
                    <a:gd name="connsiteX8-437" fmla="*/ 1719470 w 2385391"/>
                    <a:gd name="connsiteY8-438" fmla="*/ 3303213 h 3521874"/>
                    <a:gd name="connsiteX9-439" fmla="*/ 1033670 w 2385391"/>
                    <a:gd name="connsiteY9-440" fmla="*/ 3352908 h 3521874"/>
                    <a:gd name="connsiteX10-441" fmla="*/ 357809 w 2385391"/>
                    <a:gd name="connsiteY10-442" fmla="*/ 3521874 h 3521874"/>
                    <a:gd name="connsiteX11-443" fmla="*/ 0 w 2385391"/>
                    <a:gd name="connsiteY11-444" fmla="*/ 2736682 h 3521874"/>
                    <a:gd name="connsiteX12-445" fmla="*/ 9939 w 2385391"/>
                    <a:gd name="connsiteY12-446" fmla="*/ 540134 h 3521874"/>
                    <a:gd name="connsiteX13-447" fmla="*/ 467139 w 2385391"/>
                    <a:gd name="connsiteY13-448" fmla="*/ 3421 h 3521874"/>
                    <a:gd name="connsiteX0-449" fmla="*/ 467139 w 2385391"/>
                    <a:gd name="connsiteY0-450" fmla="*/ 3421 h 3521874"/>
                    <a:gd name="connsiteX1-451" fmla="*/ 991074 w 2385391"/>
                    <a:gd name="connsiteY1-452" fmla="*/ 364496 h 3521874"/>
                    <a:gd name="connsiteX2-453" fmla="*/ 1597361 w 2385391"/>
                    <a:gd name="connsiteY2-454" fmla="*/ 304435 h 3521874"/>
                    <a:gd name="connsiteX3-455" fmla="*/ 1762919 w 2385391"/>
                    <a:gd name="connsiteY3-456" fmla="*/ 741899 h 3521874"/>
                    <a:gd name="connsiteX4-457" fmla="*/ 2216426 w 2385391"/>
                    <a:gd name="connsiteY4-458" fmla="*/ 1066908 h 3521874"/>
                    <a:gd name="connsiteX5-459" fmla="*/ 2037522 w 2385391"/>
                    <a:gd name="connsiteY5-460" fmla="*/ 1643378 h 3521874"/>
                    <a:gd name="connsiteX6-461" fmla="*/ 2385391 w 2385391"/>
                    <a:gd name="connsiteY6-462" fmla="*/ 2060821 h 3521874"/>
                    <a:gd name="connsiteX7-463" fmla="*/ 1938131 w 2385391"/>
                    <a:gd name="connsiteY7-464" fmla="*/ 2647230 h 3521874"/>
                    <a:gd name="connsiteX8-465" fmla="*/ 1719470 w 2385391"/>
                    <a:gd name="connsiteY8-466" fmla="*/ 3303213 h 3521874"/>
                    <a:gd name="connsiteX9-467" fmla="*/ 1033670 w 2385391"/>
                    <a:gd name="connsiteY9-468" fmla="*/ 3352908 h 3521874"/>
                    <a:gd name="connsiteX10-469" fmla="*/ 357809 w 2385391"/>
                    <a:gd name="connsiteY10-470" fmla="*/ 3521874 h 3521874"/>
                    <a:gd name="connsiteX11-471" fmla="*/ 0 w 2385391"/>
                    <a:gd name="connsiteY11-472" fmla="*/ 2736682 h 3521874"/>
                    <a:gd name="connsiteX12-473" fmla="*/ 9939 w 2385391"/>
                    <a:gd name="connsiteY12-474" fmla="*/ 540134 h 3521874"/>
                    <a:gd name="connsiteX13-475" fmla="*/ 467139 w 2385391"/>
                    <a:gd name="connsiteY13-476" fmla="*/ 3421 h 3521874"/>
                    <a:gd name="connsiteX0-477" fmla="*/ 467139 w 2385391"/>
                    <a:gd name="connsiteY0-478" fmla="*/ 3421 h 3521874"/>
                    <a:gd name="connsiteX1-479" fmla="*/ 991074 w 2385391"/>
                    <a:gd name="connsiteY1-480" fmla="*/ 364496 h 3521874"/>
                    <a:gd name="connsiteX2-481" fmla="*/ 1597361 w 2385391"/>
                    <a:gd name="connsiteY2-482" fmla="*/ 304435 h 3521874"/>
                    <a:gd name="connsiteX3-483" fmla="*/ 1762919 w 2385391"/>
                    <a:gd name="connsiteY3-484" fmla="*/ 741899 h 3521874"/>
                    <a:gd name="connsiteX4-485" fmla="*/ 2190300 w 2385391"/>
                    <a:gd name="connsiteY4-486" fmla="*/ 1096300 h 3521874"/>
                    <a:gd name="connsiteX5-487" fmla="*/ 2037522 w 2385391"/>
                    <a:gd name="connsiteY5-488" fmla="*/ 1643378 h 3521874"/>
                    <a:gd name="connsiteX6-489" fmla="*/ 2385391 w 2385391"/>
                    <a:gd name="connsiteY6-490" fmla="*/ 2060821 h 3521874"/>
                    <a:gd name="connsiteX7-491" fmla="*/ 1938131 w 2385391"/>
                    <a:gd name="connsiteY7-492" fmla="*/ 2647230 h 3521874"/>
                    <a:gd name="connsiteX8-493" fmla="*/ 1719470 w 2385391"/>
                    <a:gd name="connsiteY8-494" fmla="*/ 3303213 h 3521874"/>
                    <a:gd name="connsiteX9-495" fmla="*/ 1033670 w 2385391"/>
                    <a:gd name="connsiteY9-496" fmla="*/ 3352908 h 3521874"/>
                    <a:gd name="connsiteX10-497" fmla="*/ 357809 w 2385391"/>
                    <a:gd name="connsiteY10-498" fmla="*/ 3521874 h 3521874"/>
                    <a:gd name="connsiteX11-499" fmla="*/ 0 w 2385391"/>
                    <a:gd name="connsiteY11-500" fmla="*/ 2736682 h 3521874"/>
                    <a:gd name="connsiteX12-501" fmla="*/ 9939 w 2385391"/>
                    <a:gd name="connsiteY12-502" fmla="*/ 540134 h 3521874"/>
                    <a:gd name="connsiteX13-503" fmla="*/ 467139 w 2385391"/>
                    <a:gd name="connsiteY13-504" fmla="*/ 3421 h 3521874"/>
                    <a:gd name="connsiteX0-505" fmla="*/ 467139 w 2385391"/>
                    <a:gd name="connsiteY0-506" fmla="*/ 3421 h 3521874"/>
                    <a:gd name="connsiteX1-507" fmla="*/ 991074 w 2385391"/>
                    <a:gd name="connsiteY1-508" fmla="*/ 364496 h 3521874"/>
                    <a:gd name="connsiteX2-509" fmla="*/ 1597361 w 2385391"/>
                    <a:gd name="connsiteY2-510" fmla="*/ 304435 h 3521874"/>
                    <a:gd name="connsiteX3-511" fmla="*/ 1762919 w 2385391"/>
                    <a:gd name="connsiteY3-512" fmla="*/ 741899 h 3521874"/>
                    <a:gd name="connsiteX4-513" fmla="*/ 2190300 w 2385391"/>
                    <a:gd name="connsiteY4-514" fmla="*/ 1096300 h 3521874"/>
                    <a:gd name="connsiteX5-515" fmla="*/ 2037522 w 2385391"/>
                    <a:gd name="connsiteY5-516" fmla="*/ 1643378 h 3521874"/>
                    <a:gd name="connsiteX6-517" fmla="*/ 2385391 w 2385391"/>
                    <a:gd name="connsiteY6-518" fmla="*/ 2060821 h 3521874"/>
                    <a:gd name="connsiteX7-519" fmla="*/ 1938131 w 2385391"/>
                    <a:gd name="connsiteY7-520" fmla="*/ 2647230 h 3521874"/>
                    <a:gd name="connsiteX8-521" fmla="*/ 1719470 w 2385391"/>
                    <a:gd name="connsiteY8-522" fmla="*/ 3303213 h 3521874"/>
                    <a:gd name="connsiteX9-523" fmla="*/ 1033670 w 2385391"/>
                    <a:gd name="connsiteY9-524" fmla="*/ 3352908 h 3521874"/>
                    <a:gd name="connsiteX10-525" fmla="*/ 357809 w 2385391"/>
                    <a:gd name="connsiteY10-526" fmla="*/ 3521874 h 3521874"/>
                    <a:gd name="connsiteX11-527" fmla="*/ 0 w 2385391"/>
                    <a:gd name="connsiteY11-528" fmla="*/ 2736682 h 3521874"/>
                    <a:gd name="connsiteX12-529" fmla="*/ 9939 w 2385391"/>
                    <a:gd name="connsiteY12-530" fmla="*/ 540134 h 3521874"/>
                    <a:gd name="connsiteX13-531" fmla="*/ 467139 w 2385391"/>
                    <a:gd name="connsiteY13-532" fmla="*/ 3421 h 3521874"/>
                    <a:gd name="connsiteX0-533" fmla="*/ 467139 w 2385391"/>
                    <a:gd name="connsiteY0-534" fmla="*/ 3421 h 3521874"/>
                    <a:gd name="connsiteX1-535" fmla="*/ 991074 w 2385391"/>
                    <a:gd name="connsiteY1-536" fmla="*/ 364496 h 3521874"/>
                    <a:gd name="connsiteX2-537" fmla="*/ 1597361 w 2385391"/>
                    <a:gd name="connsiteY2-538" fmla="*/ 304435 h 3521874"/>
                    <a:gd name="connsiteX3-539" fmla="*/ 1762919 w 2385391"/>
                    <a:gd name="connsiteY3-540" fmla="*/ 741899 h 3521874"/>
                    <a:gd name="connsiteX4-541" fmla="*/ 2190300 w 2385391"/>
                    <a:gd name="connsiteY4-542" fmla="*/ 1096300 h 3521874"/>
                    <a:gd name="connsiteX5-543" fmla="*/ 2037522 w 2385391"/>
                    <a:gd name="connsiteY5-544" fmla="*/ 1643378 h 3521874"/>
                    <a:gd name="connsiteX6-545" fmla="*/ 2385391 w 2385391"/>
                    <a:gd name="connsiteY6-546" fmla="*/ 2060821 h 3521874"/>
                    <a:gd name="connsiteX7-547" fmla="*/ 1938131 w 2385391"/>
                    <a:gd name="connsiteY7-548" fmla="*/ 2647230 h 3521874"/>
                    <a:gd name="connsiteX8-549" fmla="*/ 1719470 w 2385391"/>
                    <a:gd name="connsiteY8-550" fmla="*/ 3303213 h 3521874"/>
                    <a:gd name="connsiteX9-551" fmla="*/ 1033670 w 2385391"/>
                    <a:gd name="connsiteY9-552" fmla="*/ 3352908 h 3521874"/>
                    <a:gd name="connsiteX10-553" fmla="*/ 357809 w 2385391"/>
                    <a:gd name="connsiteY10-554" fmla="*/ 3521874 h 3521874"/>
                    <a:gd name="connsiteX11-555" fmla="*/ 0 w 2385391"/>
                    <a:gd name="connsiteY11-556" fmla="*/ 2736682 h 3521874"/>
                    <a:gd name="connsiteX12-557" fmla="*/ 9939 w 2385391"/>
                    <a:gd name="connsiteY12-558" fmla="*/ 540134 h 3521874"/>
                    <a:gd name="connsiteX13-559" fmla="*/ 467139 w 2385391"/>
                    <a:gd name="connsiteY13-560" fmla="*/ 3421 h 3521874"/>
                    <a:gd name="connsiteX0-561" fmla="*/ 467139 w 2385391"/>
                    <a:gd name="connsiteY0-562" fmla="*/ 3421 h 3521874"/>
                    <a:gd name="connsiteX1-563" fmla="*/ 991074 w 2385391"/>
                    <a:gd name="connsiteY1-564" fmla="*/ 364496 h 3521874"/>
                    <a:gd name="connsiteX2-565" fmla="*/ 1597361 w 2385391"/>
                    <a:gd name="connsiteY2-566" fmla="*/ 304435 h 3521874"/>
                    <a:gd name="connsiteX3-567" fmla="*/ 1762919 w 2385391"/>
                    <a:gd name="connsiteY3-568" fmla="*/ 741899 h 3521874"/>
                    <a:gd name="connsiteX4-569" fmla="*/ 2190300 w 2385391"/>
                    <a:gd name="connsiteY4-570" fmla="*/ 1096300 h 3521874"/>
                    <a:gd name="connsiteX5-571" fmla="*/ 2037522 w 2385391"/>
                    <a:gd name="connsiteY5-572" fmla="*/ 1643378 h 3521874"/>
                    <a:gd name="connsiteX6-573" fmla="*/ 2385391 w 2385391"/>
                    <a:gd name="connsiteY6-574" fmla="*/ 2060821 h 3521874"/>
                    <a:gd name="connsiteX7-575" fmla="*/ 1938131 w 2385391"/>
                    <a:gd name="connsiteY7-576" fmla="*/ 2647230 h 3521874"/>
                    <a:gd name="connsiteX8-577" fmla="*/ 1719470 w 2385391"/>
                    <a:gd name="connsiteY8-578" fmla="*/ 3303213 h 3521874"/>
                    <a:gd name="connsiteX9-579" fmla="*/ 1033670 w 2385391"/>
                    <a:gd name="connsiteY9-580" fmla="*/ 3352908 h 3521874"/>
                    <a:gd name="connsiteX10-581" fmla="*/ 357809 w 2385391"/>
                    <a:gd name="connsiteY10-582" fmla="*/ 3521874 h 3521874"/>
                    <a:gd name="connsiteX11-583" fmla="*/ 0 w 2385391"/>
                    <a:gd name="connsiteY11-584" fmla="*/ 2736682 h 3521874"/>
                    <a:gd name="connsiteX12-585" fmla="*/ 9939 w 2385391"/>
                    <a:gd name="connsiteY12-586" fmla="*/ 540134 h 3521874"/>
                    <a:gd name="connsiteX13-587" fmla="*/ 467139 w 2385391"/>
                    <a:gd name="connsiteY13-588" fmla="*/ 3421 h 3521874"/>
                    <a:gd name="connsiteX0-589" fmla="*/ 467139 w 2385391"/>
                    <a:gd name="connsiteY0-590" fmla="*/ 3421 h 3521874"/>
                    <a:gd name="connsiteX1-591" fmla="*/ 991074 w 2385391"/>
                    <a:gd name="connsiteY1-592" fmla="*/ 364496 h 3521874"/>
                    <a:gd name="connsiteX2-593" fmla="*/ 1597361 w 2385391"/>
                    <a:gd name="connsiteY2-594" fmla="*/ 304435 h 3521874"/>
                    <a:gd name="connsiteX3-595" fmla="*/ 1762919 w 2385391"/>
                    <a:gd name="connsiteY3-596" fmla="*/ 741899 h 3521874"/>
                    <a:gd name="connsiteX4-597" fmla="*/ 2190300 w 2385391"/>
                    <a:gd name="connsiteY4-598" fmla="*/ 1096300 h 3521874"/>
                    <a:gd name="connsiteX5-599" fmla="*/ 2021194 w 2385391"/>
                    <a:gd name="connsiteY5-600" fmla="*/ 1656441 h 3521874"/>
                    <a:gd name="connsiteX6-601" fmla="*/ 2385391 w 2385391"/>
                    <a:gd name="connsiteY6-602" fmla="*/ 2060821 h 3521874"/>
                    <a:gd name="connsiteX7-603" fmla="*/ 1938131 w 2385391"/>
                    <a:gd name="connsiteY7-604" fmla="*/ 2647230 h 3521874"/>
                    <a:gd name="connsiteX8-605" fmla="*/ 1719470 w 2385391"/>
                    <a:gd name="connsiteY8-606" fmla="*/ 3303213 h 3521874"/>
                    <a:gd name="connsiteX9-607" fmla="*/ 1033670 w 2385391"/>
                    <a:gd name="connsiteY9-608" fmla="*/ 3352908 h 3521874"/>
                    <a:gd name="connsiteX10-609" fmla="*/ 357809 w 2385391"/>
                    <a:gd name="connsiteY10-610" fmla="*/ 3521874 h 3521874"/>
                    <a:gd name="connsiteX11-611" fmla="*/ 0 w 2385391"/>
                    <a:gd name="connsiteY11-612" fmla="*/ 2736682 h 3521874"/>
                    <a:gd name="connsiteX12-613" fmla="*/ 9939 w 2385391"/>
                    <a:gd name="connsiteY12-614" fmla="*/ 540134 h 3521874"/>
                    <a:gd name="connsiteX13-615" fmla="*/ 467139 w 2385391"/>
                    <a:gd name="connsiteY13-616" fmla="*/ 3421 h 3521874"/>
                    <a:gd name="connsiteX0-617" fmla="*/ 467139 w 2385391"/>
                    <a:gd name="connsiteY0-618" fmla="*/ 3421 h 3521874"/>
                    <a:gd name="connsiteX1-619" fmla="*/ 991074 w 2385391"/>
                    <a:gd name="connsiteY1-620" fmla="*/ 364496 h 3521874"/>
                    <a:gd name="connsiteX2-621" fmla="*/ 1597361 w 2385391"/>
                    <a:gd name="connsiteY2-622" fmla="*/ 304435 h 3521874"/>
                    <a:gd name="connsiteX3-623" fmla="*/ 1762919 w 2385391"/>
                    <a:gd name="connsiteY3-624" fmla="*/ 741899 h 3521874"/>
                    <a:gd name="connsiteX4-625" fmla="*/ 2190300 w 2385391"/>
                    <a:gd name="connsiteY4-626" fmla="*/ 1096300 h 3521874"/>
                    <a:gd name="connsiteX5-627" fmla="*/ 2021194 w 2385391"/>
                    <a:gd name="connsiteY5-628" fmla="*/ 1656441 h 3521874"/>
                    <a:gd name="connsiteX6-629" fmla="*/ 2385391 w 2385391"/>
                    <a:gd name="connsiteY6-630" fmla="*/ 2060821 h 3521874"/>
                    <a:gd name="connsiteX7-631" fmla="*/ 1938131 w 2385391"/>
                    <a:gd name="connsiteY7-632" fmla="*/ 2647230 h 3521874"/>
                    <a:gd name="connsiteX8-633" fmla="*/ 1719470 w 2385391"/>
                    <a:gd name="connsiteY8-634" fmla="*/ 3303213 h 3521874"/>
                    <a:gd name="connsiteX9-635" fmla="*/ 1033670 w 2385391"/>
                    <a:gd name="connsiteY9-636" fmla="*/ 3352908 h 3521874"/>
                    <a:gd name="connsiteX10-637" fmla="*/ 357809 w 2385391"/>
                    <a:gd name="connsiteY10-638" fmla="*/ 3521874 h 3521874"/>
                    <a:gd name="connsiteX11-639" fmla="*/ 0 w 2385391"/>
                    <a:gd name="connsiteY11-640" fmla="*/ 2736682 h 3521874"/>
                    <a:gd name="connsiteX12-641" fmla="*/ 9939 w 2385391"/>
                    <a:gd name="connsiteY12-642" fmla="*/ 540134 h 3521874"/>
                    <a:gd name="connsiteX13-643" fmla="*/ 467139 w 2385391"/>
                    <a:gd name="connsiteY13-644" fmla="*/ 3421 h 3521874"/>
                    <a:gd name="connsiteX0-645" fmla="*/ 467139 w 2385391"/>
                    <a:gd name="connsiteY0-646" fmla="*/ 3421 h 3521874"/>
                    <a:gd name="connsiteX1-647" fmla="*/ 991074 w 2385391"/>
                    <a:gd name="connsiteY1-648" fmla="*/ 364496 h 3521874"/>
                    <a:gd name="connsiteX2-649" fmla="*/ 1597361 w 2385391"/>
                    <a:gd name="connsiteY2-650" fmla="*/ 304435 h 3521874"/>
                    <a:gd name="connsiteX3-651" fmla="*/ 1762919 w 2385391"/>
                    <a:gd name="connsiteY3-652" fmla="*/ 741899 h 3521874"/>
                    <a:gd name="connsiteX4-653" fmla="*/ 2190300 w 2385391"/>
                    <a:gd name="connsiteY4-654" fmla="*/ 1096300 h 3521874"/>
                    <a:gd name="connsiteX5-655" fmla="*/ 1995068 w 2385391"/>
                    <a:gd name="connsiteY5-656" fmla="*/ 1640113 h 3521874"/>
                    <a:gd name="connsiteX6-657" fmla="*/ 2385391 w 2385391"/>
                    <a:gd name="connsiteY6-658" fmla="*/ 2060821 h 3521874"/>
                    <a:gd name="connsiteX7-659" fmla="*/ 1938131 w 2385391"/>
                    <a:gd name="connsiteY7-660" fmla="*/ 2647230 h 3521874"/>
                    <a:gd name="connsiteX8-661" fmla="*/ 1719470 w 2385391"/>
                    <a:gd name="connsiteY8-662" fmla="*/ 3303213 h 3521874"/>
                    <a:gd name="connsiteX9-663" fmla="*/ 1033670 w 2385391"/>
                    <a:gd name="connsiteY9-664" fmla="*/ 3352908 h 3521874"/>
                    <a:gd name="connsiteX10-665" fmla="*/ 357809 w 2385391"/>
                    <a:gd name="connsiteY10-666" fmla="*/ 3521874 h 3521874"/>
                    <a:gd name="connsiteX11-667" fmla="*/ 0 w 2385391"/>
                    <a:gd name="connsiteY11-668" fmla="*/ 2736682 h 3521874"/>
                    <a:gd name="connsiteX12-669" fmla="*/ 9939 w 2385391"/>
                    <a:gd name="connsiteY12-670" fmla="*/ 540134 h 3521874"/>
                    <a:gd name="connsiteX13-671" fmla="*/ 467139 w 2385391"/>
                    <a:gd name="connsiteY13-672" fmla="*/ 3421 h 3521874"/>
                    <a:gd name="connsiteX0-673" fmla="*/ 467139 w 2385391"/>
                    <a:gd name="connsiteY0-674" fmla="*/ 3421 h 3521874"/>
                    <a:gd name="connsiteX1-675" fmla="*/ 991074 w 2385391"/>
                    <a:gd name="connsiteY1-676" fmla="*/ 364496 h 3521874"/>
                    <a:gd name="connsiteX2-677" fmla="*/ 1597361 w 2385391"/>
                    <a:gd name="connsiteY2-678" fmla="*/ 304435 h 3521874"/>
                    <a:gd name="connsiteX3-679" fmla="*/ 1762919 w 2385391"/>
                    <a:gd name="connsiteY3-680" fmla="*/ 741899 h 3521874"/>
                    <a:gd name="connsiteX4-681" fmla="*/ 2190300 w 2385391"/>
                    <a:gd name="connsiteY4-682" fmla="*/ 1096300 h 3521874"/>
                    <a:gd name="connsiteX5-683" fmla="*/ 1982005 w 2385391"/>
                    <a:gd name="connsiteY5-684" fmla="*/ 1627050 h 3521874"/>
                    <a:gd name="connsiteX6-685" fmla="*/ 2385391 w 2385391"/>
                    <a:gd name="connsiteY6-686" fmla="*/ 2060821 h 3521874"/>
                    <a:gd name="connsiteX7-687" fmla="*/ 1938131 w 2385391"/>
                    <a:gd name="connsiteY7-688" fmla="*/ 2647230 h 3521874"/>
                    <a:gd name="connsiteX8-689" fmla="*/ 1719470 w 2385391"/>
                    <a:gd name="connsiteY8-690" fmla="*/ 3303213 h 3521874"/>
                    <a:gd name="connsiteX9-691" fmla="*/ 1033670 w 2385391"/>
                    <a:gd name="connsiteY9-692" fmla="*/ 3352908 h 3521874"/>
                    <a:gd name="connsiteX10-693" fmla="*/ 357809 w 2385391"/>
                    <a:gd name="connsiteY10-694" fmla="*/ 3521874 h 3521874"/>
                    <a:gd name="connsiteX11-695" fmla="*/ 0 w 2385391"/>
                    <a:gd name="connsiteY11-696" fmla="*/ 2736682 h 3521874"/>
                    <a:gd name="connsiteX12-697" fmla="*/ 9939 w 2385391"/>
                    <a:gd name="connsiteY12-698" fmla="*/ 540134 h 3521874"/>
                    <a:gd name="connsiteX13-699" fmla="*/ 467139 w 2385391"/>
                    <a:gd name="connsiteY13-700" fmla="*/ 3421 h 3521874"/>
                    <a:gd name="connsiteX0-701" fmla="*/ 467139 w 2385391"/>
                    <a:gd name="connsiteY0-702" fmla="*/ 3421 h 3521874"/>
                    <a:gd name="connsiteX1-703" fmla="*/ 991074 w 2385391"/>
                    <a:gd name="connsiteY1-704" fmla="*/ 364496 h 3521874"/>
                    <a:gd name="connsiteX2-705" fmla="*/ 1597361 w 2385391"/>
                    <a:gd name="connsiteY2-706" fmla="*/ 304435 h 3521874"/>
                    <a:gd name="connsiteX3-707" fmla="*/ 1762919 w 2385391"/>
                    <a:gd name="connsiteY3-708" fmla="*/ 741899 h 3521874"/>
                    <a:gd name="connsiteX4-709" fmla="*/ 2190300 w 2385391"/>
                    <a:gd name="connsiteY4-710" fmla="*/ 1096300 h 3521874"/>
                    <a:gd name="connsiteX5-711" fmla="*/ 1982005 w 2385391"/>
                    <a:gd name="connsiteY5-712" fmla="*/ 1627050 h 3521874"/>
                    <a:gd name="connsiteX6-713" fmla="*/ 2385391 w 2385391"/>
                    <a:gd name="connsiteY6-714" fmla="*/ 2060821 h 3521874"/>
                    <a:gd name="connsiteX7-715" fmla="*/ 1938131 w 2385391"/>
                    <a:gd name="connsiteY7-716" fmla="*/ 2647230 h 3521874"/>
                    <a:gd name="connsiteX8-717" fmla="*/ 1719470 w 2385391"/>
                    <a:gd name="connsiteY8-718" fmla="*/ 3303213 h 3521874"/>
                    <a:gd name="connsiteX9-719" fmla="*/ 1033670 w 2385391"/>
                    <a:gd name="connsiteY9-720" fmla="*/ 3352908 h 3521874"/>
                    <a:gd name="connsiteX10-721" fmla="*/ 357809 w 2385391"/>
                    <a:gd name="connsiteY10-722" fmla="*/ 3521874 h 3521874"/>
                    <a:gd name="connsiteX11-723" fmla="*/ 0 w 2385391"/>
                    <a:gd name="connsiteY11-724" fmla="*/ 2736682 h 3521874"/>
                    <a:gd name="connsiteX12-725" fmla="*/ 9939 w 2385391"/>
                    <a:gd name="connsiteY12-726" fmla="*/ 540134 h 3521874"/>
                    <a:gd name="connsiteX13-727" fmla="*/ 467139 w 2385391"/>
                    <a:gd name="connsiteY13-728" fmla="*/ 3421 h 3521874"/>
                    <a:gd name="connsiteX0-729" fmla="*/ 467139 w 2385391"/>
                    <a:gd name="connsiteY0-730" fmla="*/ 3421 h 3521874"/>
                    <a:gd name="connsiteX1-731" fmla="*/ 991074 w 2385391"/>
                    <a:gd name="connsiteY1-732" fmla="*/ 364496 h 3521874"/>
                    <a:gd name="connsiteX2-733" fmla="*/ 1597361 w 2385391"/>
                    <a:gd name="connsiteY2-734" fmla="*/ 304435 h 3521874"/>
                    <a:gd name="connsiteX3-735" fmla="*/ 1762919 w 2385391"/>
                    <a:gd name="connsiteY3-736" fmla="*/ 741899 h 3521874"/>
                    <a:gd name="connsiteX4-737" fmla="*/ 2190300 w 2385391"/>
                    <a:gd name="connsiteY4-738" fmla="*/ 1096300 h 3521874"/>
                    <a:gd name="connsiteX5-739" fmla="*/ 1982005 w 2385391"/>
                    <a:gd name="connsiteY5-740" fmla="*/ 1627050 h 3521874"/>
                    <a:gd name="connsiteX6-741" fmla="*/ 2385391 w 2385391"/>
                    <a:gd name="connsiteY6-742" fmla="*/ 2060821 h 3521874"/>
                    <a:gd name="connsiteX7-743" fmla="*/ 1938131 w 2385391"/>
                    <a:gd name="connsiteY7-744" fmla="*/ 2647230 h 3521874"/>
                    <a:gd name="connsiteX8-745" fmla="*/ 1719470 w 2385391"/>
                    <a:gd name="connsiteY8-746" fmla="*/ 3303213 h 3521874"/>
                    <a:gd name="connsiteX9-747" fmla="*/ 1033670 w 2385391"/>
                    <a:gd name="connsiteY9-748" fmla="*/ 3352908 h 3521874"/>
                    <a:gd name="connsiteX10-749" fmla="*/ 357809 w 2385391"/>
                    <a:gd name="connsiteY10-750" fmla="*/ 3521874 h 3521874"/>
                    <a:gd name="connsiteX11-751" fmla="*/ 0 w 2385391"/>
                    <a:gd name="connsiteY11-752" fmla="*/ 2736682 h 3521874"/>
                    <a:gd name="connsiteX12-753" fmla="*/ 9939 w 2385391"/>
                    <a:gd name="connsiteY12-754" fmla="*/ 540134 h 3521874"/>
                    <a:gd name="connsiteX13-755" fmla="*/ 467139 w 2385391"/>
                    <a:gd name="connsiteY13-756" fmla="*/ 3421 h 3521874"/>
                    <a:gd name="connsiteX0-757" fmla="*/ 467139 w 2352734"/>
                    <a:gd name="connsiteY0-758" fmla="*/ 3421 h 3521874"/>
                    <a:gd name="connsiteX1-759" fmla="*/ 991074 w 2352734"/>
                    <a:gd name="connsiteY1-760" fmla="*/ 364496 h 3521874"/>
                    <a:gd name="connsiteX2-761" fmla="*/ 1597361 w 2352734"/>
                    <a:gd name="connsiteY2-762" fmla="*/ 304435 h 3521874"/>
                    <a:gd name="connsiteX3-763" fmla="*/ 1762919 w 2352734"/>
                    <a:gd name="connsiteY3-764" fmla="*/ 741899 h 3521874"/>
                    <a:gd name="connsiteX4-765" fmla="*/ 2190300 w 2352734"/>
                    <a:gd name="connsiteY4-766" fmla="*/ 1096300 h 3521874"/>
                    <a:gd name="connsiteX5-767" fmla="*/ 1982005 w 2352734"/>
                    <a:gd name="connsiteY5-768" fmla="*/ 1627050 h 3521874"/>
                    <a:gd name="connsiteX6-769" fmla="*/ 2352734 w 2352734"/>
                    <a:gd name="connsiteY6-770" fmla="*/ 2080415 h 3521874"/>
                    <a:gd name="connsiteX7-771" fmla="*/ 1938131 w 2352734"/>
                    <a:gd name="connsiteY7-772" fmla="*/ 2647230 h 3521874"/>
                    <a:gd name="connsiteX8-773" fmla="*/ 1719470 w 2352734"/>
                    <a:gd name="connsiteY8-774" fmla="*/ 3303213 h 3521874"/>
                    <a:gd name="connsiteX9-775" fmla="*/ 1033670 w 2352734"/>
                    <a:gd name="connsiteY9-776" fmla="*/ 3352908 h 3521874"/>
                    <a:gd name="connsiteX10-777" fmla="*/ 357809 w 2352734"/>
                    <a:gd name="connsiteY10-778" fmla="*/ 3521874 h 3521874"/>
                    <a:gd name="connsiteX11-779" fmla="*/ 0 w 2352734"/>
                    <a:gd name="connsiteY11-780" fmla="*/ 2736682 h 3521874"/>
                    <a:gd name="connsiteX12-781" fmla="*/ 9939 w 2352734"/>
                    <a:gd name="connsiteY12-782" fmla="*/ 540134 h 3521874"/>
                    <a:gd name="connsiteX13-783" fmla="*/ 467139 w 2352734"/>
                    <a:gd name="connsiteY13-784" fmla="*/ 3421 h 3521874"/>
                    <a:gd name="connsiteX0-785" fmla="*/ 467139 w 2352860"/>
                    <a:gd name="connsiteY0-786" fmla="*/ 3421 h 3521874"/>
                    <a:gd name="connsiteX1-787" fmla="*/ 991074 w 2352860"/>
                    <a:gd name="connsiteY1-788" fmla="*/ 364496 h 3521874"/>
                    <a:gd name="connsiteX2-789" fmla="*/ 1597361 w 2352860"/>
                    <a:gd name="connsiteY2-790" fmla="*/ 304435 h 3521874"/>
                    <a:gd name="connsiteX3-791" fmla="*/ 1762919 w 2352860"/>
                    <a:gd name="connsiteY3-792" fmla="*/ 741899 h 3521874"/>
                    <a:gd name="connsiteX4-793" fmla="*/ 2190300 w 2352860"/>
                    <a:gd name="connsiteY4-794" fmla="*/ 1096300 h 3521874"/>
                    <a:gd name="connsiteX5-795" fmla="*/ 1982005 w 2352860"/>
                    <a:gd name="connsiteY5-796" fmla="*/ 1627050 h 3521874"/>
                    <a:gd name="connsiteX6-797" fmla="*/ 2352734 w 2352860"/>
                    <a:gd name="connsiteY6-798" fmla="*/ 2080415 h 3521874"/>
                    <a:gd name="connsiteX7-799" fmla="*/ 1938131 w 2352860"/>
                    <a:gd name="connsiteY7-800" fmla="*/ 2647230 h 3521874"/>
                    <a:gd name="connsiteX8-801" fmla="*/ 1719470 w 2352860"/>
                    <a:gd name="connsiteY8-802" fmla="*/ 3303213 h 3521874"/>
                    <a:gd name="connsiteX9-803" fmla="*/ 1033670 w 2352860"/>
                    <a:gd name="connsiteY9-804" fmla="*/ 3352908 h 3521874"/>
                    <a:gd name="connsiteX10-805" fmla="*/ 357809 w 2352860"/>
                    <a:gd name="connsiteY10-806" fmla="*/ 3521874 h 3521874"/>
                    <a:gd name="connsiteX11-807" fmla="*/ 0 w 2352860"/>
                    <a:gd name="connsiteY11-808" fmla="*/ 2736682 h 3521874"/>
                    <a:gd name="connsiteX12-809" fmla="*/ 9939 w 2352860"/>
                    <a:gd name="connsiteY12-810" fmla="*/ 540134 h 3521874"/>
                    <a:gd name="connsiteX13-811" fmla="*/ 467139 w 2352860"/>
                    <a:gd name="connsiteY13-812" fmla="*/ 3421 h 3521874"/>
                    <a:gd name="connsiteX0-813" fmla="*/ 467139 w 2352860"/>
                    <a:gd name="connsiteY0-814" fmla="*/ 3421 h 3521874"/>
                    <a:gd name="connsiteX1-815" fmla="*/ 991074 w 2352860"/>
                    <a:gd name="connsiteY1-816" fmla="*/ 364496 h 3521874"/>
                    <a:gd name="connsiteX2-817" fmla="*/ 1597361 w 2352860"/>
                    <a:gd name="connsiteY2-818" fmla="*/ 304435 h 3521874"/>
                    <a:gd name="connsiteX3-819" fmla="*/ 1762919 w 2352860"/>
                    <a:gd name="connsiteY3-820" fmla="*/ 741899 h 3521874"/>
                    <a:gd name="connsiteX4-821" fmla="*/ 2190300 w 2352860"/>
                    <a:gd name="connsiteY4-822" fmla="*/ 1096300 h 3521874"/>
                    <a:gd name="connsiteX5-823" fmla="*/ 1982005 w 2352860"/>
                    <a:gd name="connsiteY5-824" fmla="*/ 1640112 h 3521874"/>
                    <a:gd name="connsiteX6-825" fmla="*/ 2352734 w 2352860"/>
                    <a:gd name="connsiteY6-826" fmla="*/ 2080415 h 3521874"/>
                    <a:gd name="connsiteX7-827" fmla="*/ 1938131 w 2352860"/>
                    <a:gd name="connsiteY7-828" fmla="*/ 2647230 h 3521874"/>
                    <a:gd name="connsiteX8-829" fmla="*/ 1719470 w 2352860"/>
                    <a:gd name="connsiteY8-830" fmla="*/ 3303213 h 3521874"/>
                    <a:gd name="connsiteX9-831" fmla="*/ 1033670 w 2352860"/>
                    <a:gd name="connsiteY9-832" fmla="*/ 3352908 h 3521874"/>
                    <a:gd name="connsiteX10-833" fmla="*/ 357809 w 2352860"/>
                    <a:gd name="connsiteY10-834" fmla="*/ 3521874 h 3521874"/>
                    <a:gd name="connsiteX11-835" fmla="*/ 0 w 2352860"/>
                    <a:gd name="connsiteY11-836" fmla="*/ 2736682 h 3521874"/>
                    <a:gd name="connsiteX12-837" fmla="*/ 9939 w 2352860"/>
                    <a:gd name="connsiteY12-838" fmla="*/ 540134 h 3521874"/>
                    <a:gd name="connsiteX13-839" fmla="*/ 467139 w 2352860"/>
                    <a:gd name="connsiteY13-840" fmla="*/ 3421 h 3521874"/>
                    <a:gd name="connsiteX0-841" fmla="*/ 467139 w 2352860"/>
                    <a:gd name="connsiteY0-842" fmla="*/ 3421 h 3521874"/>
                    <a:gd name="connsiteX1-843" fmla="*/ 991074 w 2352860"/>
                    <a:gd name="connsiteY1-844" fmla="*/ 364496 h 3521874"/>
                    <a:gd name="connsiteX2-845" fmla="*/ 1597361 w 2352860"/>
                    <a:gd name="connsiteY2-846" fmla="*/ 304435 h 3521874"/>
                    <a:gd name="connsiteX3-847" fmla="*/ 1762919 w 2352860"/>
                    <a:gd name="connsiteY3-848" fmla="*/ 741899 h 3521874"/>
                    <a:gd name="connsiteX4-849" fmla="*/ 2190300 w 2352860"/>
                    <a:gd name="connsiteY4-850" fmla="*/ 1096300 h 3521874"/>
                    <a:gd name="connsiteX5-851" fmla="*/ 1982005 w 2352860"/>
                    <a:gd name="connsiteY5-852" fmla="*/ 1640112 h 3521874"/>
                    <a:gd name="connsiteX6-853" fmla="*/ 2352734 w 2352860"/>
                    <a:gd name="connsiteY6-854" fmla="*/ 2080415 h 3521874"/>
                    <a:gd name="connsiteX7-855" fmla="*/ 1938131 w 2352860"/>
                    <a:gd name="connsiteY7-856" fmla="*/ 2647230 h 3521874"/>
                    <a:gd name="connsiteX8-857" fmla="*/ 1719470 w 2352860"/>
                    <a:gd name="connsiteY8-858" fmla="*/ 3303213 h 3521874"/>
                    <a:gd name="connsiteX9-859" fmla="*/ 1033670 w 2352860"/>
                    <a:gd name="connsiteY9-860" fmla="*/ 3352908 h 3521874"/>
                    <a:gd name="connsiteX10-861" fmla="*/ 357809 w 2352860"/>
                    <a:gd name="connsiteY10-862" fmla="*/ 3521874 h 3521874"/>
                    <a:gd name="connsiteX11-863" fmla="*/ 0 w 2352860"/>
                    <a:gd name="connsiteY11-864" fmla="*/ 2736682 h 3521874"/>
                    <a:gd name="connsiteX12-865" fmla="*/ 9939 w 2352860"/>
                    <a:gd name="connsiteY12-866" fmla="*/ 540134 h 3521874"/>
                    <a:gd name="connsiteX13-867" fmla="*/ 467139 w 2352860"/>
                    <a:gd name="connsiteY13-868" fmla="*/ 3421 h 3521874"/>
                    <a:gd name="connsiteX0-869" fmla="*/ 467139 w 2352860"/>
                    <a:gd name="connsiteY0-870" fmla="*/ 3421 h 3521874"/>
                    <a:gd name="connsiteX1-871" fmla="*/ 991074 w 2352860"/>
                    <a:gd name="connsiteY1-872" fmla="*/ 364496 h 3521874"/>
                    <a:gd name="connsiteX2-873" fmla="*/ 1597361 w 2352860"/>
                    <a:gd name="connsiteY2-874" fmla="*/ 304435 h 3521874"/>
                    <a:gd name="connsiteX3-875" fmla="*/ 1762919 w 2352860"/>
                    <a:gd name="connsiteY3-876" fmla="*/ 741899 h 3521874"/>
                    <a:gd name="connsiteX4-877" fmla="*/ 2190300 w 2352860"/>
                    <a:gd name="connsiteY4-878" fmla="*/ 1096300 h 3521874"/>
                    <a:gd name="connsiteX5-879" fmla="*/ 1982005 w 2352860"/>
                    <a:gd name="connsiteY5-880" fmla="*/ 1640112 h 3521874"/>
                    <a:gd name="connsiteX6-881" fmla="*/ 2352734 w 2352860"/>
                    <a:gd name="connsiteY6-882" fmla="*/ 2080415 h 3521874"/>
                    <a:gd name="connsiteX7-883" fmla="*/ 1938131 w 2352860"/>
                    <a:gd name="connsiteY7-884" fmla="*/ 2647230 h 3521874"/>
                    <a:gd name="connsiteX8-885" fmla="*/ 1719470 w 2352860"/>
                    <a:gd name="connsiteY8-886" fmla="*/ 3303213 h 3521874"/>
                    <a:gd name="connsiteX9-887" fmla="*/ 1033670 w 2352860"/>
                    <a:gd name="connsiteY9-888" fmla="*/ 3352908 h 3521874"/>
                    <a:gd name="connsiteX10-889" fmla="*/ 357809 w 2352860"/>
                    <a:gd name="connsiteY10-890" fmla="*/ 3521874 h 3521874"/>
                    <a:gd name="connsiteX11-891" fmla="*/ 0 w 2352860"/>
                    <a:gd name="connsiteY11-892" fmla="*/ 2736682 h 3521874"/>
                    <a:gd name="connsiteX12-893" fmla="*/ 9939 w 2352860"/>
                    <a:gd name="connsiteY12-894" fmla="*/ 540134 h 3521874"/>
                    <a:gd name="connsiteX13-895" fmla="*/ 467139 w 2352860"/>
                    <a:gd name="connsiteY13-896" fmla="*/ 3421 h 3521874"/>
                    <a:gd name="connsiteX0-897" fmla="*/ 467139 w 2352860"/>
                    <a:gd name="connsiteY0-898" fmla="*/ 3421 h 3521874"/>
                    <a:gd name="connsiteX1-899" fmla="*/ 991074 w 2352860"/>
                    <a:gd name="connsiteY1-900" fmla="*/ 364496 h 3521874"/>
                    <a:gd name="connsiteX2-901" fmla="*/ 1597361 w 2352860"/>
                    <a:gd name="connsiteY2-902" fmla="*/ 304435 h 3521874"/>
                    <a:gd name="connsiteX3-903" fmla="*/ 1762919 w 2352860"/>
                    <a:gd name="connsiteY3-904" fmla="*/ 741899 h 3521874"/>
                    <a:gd name="connsiteX4-905" fmla="*/ 2190300 w 2352860"/>
                    <a:gd name="connsiteY4-906" fmla="*/ 1096300 h 3521874"/>
                    <a:gd name="connsiteX5-907" fmla="*/ 1982005 w 2352860"/>
                    <a:gd name="connsiteY5-908" fmla="*/ 1640112 h 3521874"/>
                    <a:gd name="connsiteX6-909" fmla="*/ 2352734 w 2352860"/>
                    <a:gd name="connsiteY6-910" fmla="*/ 2080415 h 3521874"/>
                    <a:gd name="connsiteX7-911" fmla="*/ 1915271 w 2352860"/>
                    <a:gd name="connsiteY7-912" fmla="*/ 2614573 h 3521874"/>
                    <a:gd name="connsiteX8-913" fmla="*/ 1719470 w 2352860"/>
                    <a:gd name="connsiteY8-914" fmla="*/ 3303213 h 3521874"/>
                    <a:gd name="connsiteX9-915" fmla="*/ 1033670 w 2352860"/>
                    <a:gd name="connsiteY9-916" fmla="*/ 3352908 h 3521874"/>
                    <a:gd name="connsiteX10-917" fmla="*/ 357809 w 2352860"/>
                    <a:gd name="connsiteY10-918" fmla="*/ 3521874 h 3521874"/>
                    <a:gd name="connsiteX11-919" fmla="*/ 0 w 2352860"/>
                    <a:gd name="connsiteY11-920" fmla="*/ 2736682 h 3521874"/>
                    <a:gd name="connsiteX12-921" fmla="*/ 9939 w 2352860"/>
                    <a:gd name="connsiteY12-922" fmla="*/ 540134 h 3521874"/>
                    <a:gd name="connsiteX13-923" fmla="*/ 467139 w 2352860"/>
                    <a:gd name="connsiteY13-924" fmla="*/ 3421 h 3521874"/>
                    <a:gd name="connsiteX0-925" fmla="*/ 467139 w 2352860"/>
                    <a:gd name="connsiteY0-926" fmla="*/ 3421 h 3521874"/>
                    <a:gd name="connsiteX1-927" fmla="*/ 991074 w 2352860"/>
                    <a:gd name="connsiteY1-928" fmla="*/ 364496 h 3521874"/>
                    <a:gd name="connsiteX2-929" fmla="*/ 1597361 w 2352860"/>
                    <a:gd name="connsiteY2-930" fmla="*/ 304435 h 3521874"/>
                    <a:gd name="connsiteX3-931" fmla="*/ 1762919 w 2352860"/>
                    <a:gd name="connsiteY3-932" fmla="*/ 741899 h 3521874"/>
                    <a:gd name="connsiteX4-933" fmla="*/ 2190300 w 2352860"/>
                    <a:gd name="connsiteY4-934" fmla="*/ 1096300 h 3521874"/>
                    <a:gd name="connsiteX5-935" fmla="*/ 1982005 w 2352860"/>
                    <a:gd name="connsiteY5-936" fmla="*/ 1640112 h 3521874"/>
                    <a:gd name="connsiteX6-937" fmla="*/ 2352734 w 2352860"/>
                    <a:gd name="connsiteY6-938" fmla="*/ 2080415 h 3521874"/>
                    <a:gd name="connsiteX7-939" fmla="*/ 1915271 w 2352860"/>
                    <a:gd name="connsiteY7-940" fmla="*/ 2614573 h 3521874"/>
                    <a:gd name="connsiteX8-941" fmla="*/ 1719470 w 2352860"/>
                    <a:gd name="connsiteY8-942" fmla="*/ 3303213 h 3521874"/>
                    <a:gd name="connsiteX9-943" fmla="*/ 1033670 w 2352860"/>
                    <a:gd name="connsiteY9-944" fmla="*/ 3352908 h 3521874"/>
                    <a:gd name="connsiteX10-945" fmla="*/ 357809 w 2352860"/>
                    <a:gd name="connsiteY10-946" fmla="*/ 3521874 h 3521874"/>
                    <a:gd name="connsiteX11-947" fmla="*/ 0 w 2352860"/>
                    <a:gd name="connsiteY11-948" fmla="*/ 2736682 h 3521874"/>
                    <a:gd name="connsiteX12-949" fmla="*/ 9939 w 2352860"/>
                    <a:gd name="connsiteY12-950" fmla="*/ 540134 h 3521874"/>
                    <a:gd name="connsiteX13-951" fmla="*/ 467139 w 2352860"/>
                    <a:gd name="connsiteY13-952" fmla="*/ 3421 h 3521874"/>
                    <a:gd name="connsiteX0-953" fmla="*/ 467139 w 2352860"/>
                    <a:gd name="connsiteY0-954" fmla="*/ 3421 h 3521874"/>
                    <a:gd name="connsiteX1-955" fmla="*/ 991074 w 2352860"/>
                    <a:gd name="connsiteY1-956" fmla="*/ 364496 h 3521874"/>
                    <a:gd name="connsiteX2-957" fmla="*/ 1597361 w 2352860"/>
                    <a:gd name="connsiteY2-958" fmla="*/ 304435 h 3521874"/>
                    <a:gd name="connsiteX3-959" fmla="*/ 1762919 w 2352860"/>
                    <a:gd name="connsiteY3-960" fmla="*/ 741899 h 3521874"/>
                    <a:gd name="connsiteX4-961" fmla="*/ 2190300 w 2352860"/>
                    <a:gd name="connsiteY4-962" fmla="*/ 1096300 h 3521874"/>
                    <a:gd name="connsiteX5-963" fmla="*/ 1982005 w 2352860"/>
                    <a:gd name="connsiteY5-964" fmla="*/ 1640112 h 3521874"/>
                    <a:gd name="connsiteX6-965" fmla="*/ 2352734 w 2352860"/>
                    <a:gd name="connsiteY6-966" fmla="*/ 2080415 h 3521874"/>
                    <a:gd name="connsiteX7-967" fmla="*/ 1882614 w 2352860"/>
                    <a:gd name="connsiteY7-968" fmla="*/ 2621104 h 3521874"/>
                    <a:gd name="connsiteX8-969" fmla="*/ 1719470 w 2352860"/>
                    <a:gd name="connsiteY8-970" fmla="*/ 3303213 h 3521874"/>
                    <a:gd name="connsiteX9-971" fmla="*/ 1033670 w 2352860"/>
                    <a:gd name="connsiteY9-972" fmla="*/ 3352908 h 3521874"/>
                    <a:gd name="connsiteX10-973" fmla="*/ 357809 w 2352860"/>
                    <a:gd name="connsiteY10-974" fmla="*/ 3521874 h 3521874"/>
                    <a:gd name="connsiteX11-975" fmla="*/ 0 w 2352860"/>
                    <a:gd name="connsiteY11-976" fmla="*/ 2736682 h 3521874"/>
                    <a:gd name="connsiteX12-977" fmla="*/ 9939 w 2352860"/>
                    <a:gd name="connsiteY12-978" fmla="*/ 540134 h 3521874"/>
                    <a:gd name="connsiteX13-979" fmla="*/ 467139 w 2352860"/>
                    <a:gd name="connsiteY13-980" fmla="*/ 3421 h 3521874"/>
                    <a:gd name="connsiteX0-981" fmla="*/ 467139 w 2352860"/>
                    <a:gd name="connsiteY0-982" fmla="*/ 3421 h 3521874"/>
                    <a:gd name="connsiteX1-983" fmla="*/ 991074 w 2352860"/>
                    <a:gd name="connsiteY1-984" fmla="*/ 364496 h 3521874"/>
                    <a:gd name="connsiteX2-985" fmla="*/ 1597361 w 2352860"/>
                    <a:gd name="connsiteY2-986" fmla="*/ 304435 h 3521874"/>
                    <a:gd name="connsiteX3-987" fmla="*/ 1762919 w 2352860"/>
                    <a:gd name="connsiteY3-988" fmla="*/ 741899 h 3521874"/>
                    <a:gd name="connsiteX4-989" fmla="*/ 2190300 w 2352860"/>
                    <a:gd name="connsiteY4-990" fmla="*/ 1096300 h 3521874"/>
                    <a:gd name="connsiteX5-991" fmla="*/ 1982005 w 2352860"/>
                    <a:gd name="connsiteY5-992" fmla="*/ 1640112 h 3521874"/>
                    <a:gd name="connsiteX6-993" fmla="*/ 2352734 w 2352860"/>
                    <a:gd name="connsiteY6-994" fmla="*/ 2080415 h 3521874"/>
                    <a:gd name="connsiteX7-995" fmla="*/ 1882614 w 2352860"/>
                    <a:gd name="connsiteY7-996" fmla="*/ 2608041 h 3521874"/>
                    <a:gd name="connsiteX8-997" fmla="*/ 1719470 w 2352860"/>
                    <a:gd name="connsiteY8-998" fmla="*/ 3303213 h 3521874"/>
                    <a:gd name="connsiteX9-999" fmla="*/ 1033670 w 2352860"/>
                    <a:gd name="connsiteY9-1000" fmla="*/ 3352908 h 3521874"/>
                    <a:gd name="connsiteX10-1001" fmla="*/ 357809 w 2352860"/>
                    <a:gd name="connsiteY10-1002" fmla="*/ 3521874 h 3521874"/>
                    <a:gd name="connsiteX11-1003" fmla="*/ 0 w 2352860"/>
                    <a:gd name="connsiteY11-1004" fmla="*/ 2736682 h 3521874"/>
                    <a:gd name="connsiteX12-1005" fmla="*/ 9939 w 2352860"/>
                    <a:gd name="connsiteY12-1006" fmla="*/ 540134 h 3521874"/>
                    <a:gd name="connsiteX13-1007" fmla="*/ 467139 w 2352860"/>
                    <a:gd name="connsiteY13-1008" fmla="*/ 3421 h 3521874"/>
                    <a:gd name="connsiteX0-1009" fmla="*/ 467139 w 2352860"/>
                    <a:gd name="connsiteY0-1010" fmla="*/ 3421 h 3521874"/>
                    <a:gd name="connsiteX1-1011" fmla="*/ 991074 w 2352860"/>
                    <a:gd name="connsiteY1-1012" fmla="*/ 364496 h 3521874"/>
                    <a:gd name="connsiteX2-1013" fmla="*/ 1597361 w 2352860"/>
                    <a:gd name="connsiteY2-1014" fmla="*/ 304435 h 3521874"/>
                    <a:gd name="connsiteX3-1015" fmla="*/ 1762919 w 2352860"/>
                    <a:gd name="connsiteY3-1016" fmla="*/ 741899 h 3521874"/>
                    <a:gd name="connsiteX4-1017" fmla="*/ 2190300 w 2352860"/>
                    <a:gd name="connsiteY4-1018" fmla="*/ 1096300 h 3521874"/>
                    <a:gd name="connsiteX5-1019" fmla="*/ 1982005 w 2352860"/>
                    <a:gd name="connsiteY5-1020" fmla="*/ 1640112 h 3521874"/>
                    <a:gd name="connsiteX6-1021" fmla="*/ 2352734 w 2352860"/>
                    <a:gd name="connsiteY6-1022" fmla="*/ 2080415 h 3521874"/>
                    <a:gd name="connsiteX7-1023" fmla="*/ 1882614 w 2352860"/>
                    <a:gd name="connsiteY7-1024" fmla="*/ 2608041 h 3521874"/>
                    <a:gd name="connsiteX8-1025" fmla="*/ 1719470 w 2352860"/>
                    <a:gd name="connsiteY8-1026" fmla="*/ 3303213 h 3521874"/>
                    <a:gd name="connsiteX9-1027" fmla="*/ 1033670 w 2352860"/>
                    <a:gd name="connsiteY9-1028" fmla="*/ 3352908 h 3521874"/>
                    <a:gd name="connsiteX10-1029" fmla="*/ 357809 w 2352860"/>
                    <a:gd name="connsiteY10-1030" fmla="*/ 3521874 h 3521874"/>
                    <a:gd name="connsiteX11-1031" fmla="*/ 0 w 2352860"/>
                    <a:gd name="connsiteY11-1032" fmla="*/ 2736682 h 3521874"/>
                    <a:gd name="connsiteX12-1033" fmla="*/ 9939 w 2352860"/>
                    <a:gd name="connsiteY12-1034" fmla="*/ 540134 h 3521874"/>
                    <a:gd name="connsiteX13-1035" fmla="*/ 467139 w 2352860"/>
                    <a:gd name="connsiteY13-1036" fmla="*/ 3421 h 3521874"/>
                    <a:gd name="connsiteX0-1037" fmla="*/ 467139 w 2352734"/>
                    <a:gd name="connsiteY0-1038" fmla="*/ 3421 h 3521874"/>
                    <a:gd name="connsiteX1-1039" fmla="*/ 991074 w 2352734"/>
                    <a:gd name="connsiteY1-1040" fmla="*/ 364496 h 3521874"/>
                    <a:gd name="connsiteX2-1041" fmla="*/ 1597361 w 2352734"/>
                    <a:gd name="connsiteY2-1042" fmla="*/ 304435 h 3521874"/>
                    <a:gd name="connsiteX3-1043" fmla="*/ 1762919 w 2352734"/>
                    <a:gd name="connsiteY3-1044" fmla="*/ 741899 h 3521874"/>
                    <a:gd name="connsiteX4-1045" fmla="*/ 2190300 w 2352734"/>
                    <a:gd name="connsiteY4-1046" fmla="*/ 1096300 h 3521874"/>
                    <a:gd name="connsiteX5-1047" fmla="*/ 1982005 w 2352734"/>
                    <a:gd name="connsiteY5-1048" fmla="*/ 1640112 h 3521874"/>
                    <a:gd name="connsiteX6-1049" fmla="*/ 2352734 w 2352734"/>
                    <a:gd name="connsiteY6-1050" fmla="*/ 2080415 h 3521874"/>
                    <a:gd name="connsiteX7-1051" fmla="*/ 1882614 w 2352734"/>
                    <a:gd name="connsiteY7-1052" fmla="*/ 2608041 h 3521874"/>
                    <a:gd name="connsiteX8-1053" fmla="*/ 1719470 w 2352734"/>
                    <a:gd name="connsiteY8-1054" fmla="*/ 3303213 h 3521874"/>
                    <a:gd name="connsiteX9-1055" fmla="*/ 1033670 w 2352734"/>
                    <a:gd name="connsiteY9-1056" fmla="*/ 3352908 h 3521874"/>
                    <a:gd name="connsiteX10-1057" fmla="*/ 357809 w 2352734"/>
                    <a:gd name="connsiteY10-1058" fmla="*/ 3521874 h 3521874"/>
                    <a:gd name="connsiteX11-1059" fmla="*/ 0 w 2352734"/>
                    <a:gd name="connsiteY11-1060" fmla="*/ 2736682 h 3521874"/>
                    <a:gd name="connsiteX12-1061" fmla="*/ 9939 w 2352734"/>
                    <a:gd name="connsiteY12-1062" fmla="*/ 540134 h 3521874"/>
                    <a:gd name="connsiteX13-1063" fmla="*/ 467139 w 2352734"/>
                    <a:gd name="connsiteY13-1064" fmla="*/ 3421 h 3521874"/>
                    <a:gd name="connsiteX0-1065" fmla="*/ 467139 w 2352760"/>
                    <a:gd name="connsiteY0-1066" fmla="*/ 3421 h 3521874"/>
                    <a:gd name="connsiteX1-1067" fmla="*/ 991074 w 2352760"/>
                    <a:gd name="connsiteY1-1068" fmla="*/ 364496 h 3521874"/>
                    <a:gd name="connsiteX2-1069" fmla="*/ 1597361 w 2352760"/>
                    <a:gd name="connsiteY2-1070" fmla="*/ 304435 h 3521874"/>
                    <a:gd name="connsiteX3-1071" fmla="*/ 1762919 w 2352760"/>
                    <a:gd name="connsiteY3-1072" fmla="*/ 741899 h 3521874"/>
                    <a:gd name="connsiteX4-1073" fmla="*/ 2190300 w 2352760"/>
                    <a:gd name="connsiteY4-1074" fmla="*/ 1096300 h 3521874"/>
                    <a:gd name="connsiteX5-1075" fmla="*/ 1982005 w 2352760"/>
                    <a:gd name="connsiteY5-1076" fmla="*/ 1640112 h 3521874"/>
                    <a:gd name="connsiteX6-1077" fmla="*/ 2352734 w 2352760"/>
                    <a:gd name="connsiteY6-1078" fmla="*/ 2080415 h 3521874"/>
                    <a:gd name="connsiteX7-1079" fmla="*/ 1882614 w 2352760"/>
                    <a:gd name="connsiteY7-1080" fmla="*/ 2608041 h 3521874"/>
                    <a:gd name="connsiteX8-1081" fmla="*/ 1719470 w 2352760"/>
                    <a:gd name="connsiteY8-1082" fmla="*/ 3303213 h 3521874"/>
                    <a:gd name="connsiteX9-1083" fmla="*/ 1033670 w 2352760"/>
                    <a:gd name="connsiteY9-1084" fmla="*/ 3352908 h 3521874"/>
                    <a:gd name="connsiteX10-1085" fmla="*/ 357809 w 2352760"/>
                    <a:gd name="connsiteY10-1086" fmla="*/ 3521874 h 3521874"/>
                    <a:gd name="connsiteX11-1087" fmla="*/ 0 w 2352760"/>
                    <a:gd name="connsiteY11-1088" fmla="*/ 2736682 h 3521874"/>
                    <a:gd name="connsiteX12-1089" fmla="*/ 9939 w 2352760"/>
                    <a:gd name="connsiteY12-1090" fmla="*/ 540134 h 3521874"/>
                    <a:gd name="connsiteX13-1091" fmla="*/ 467139 w 2352760"/>
                    <a:gd name="connsiteY13-1092" fmla="*/ 3421 h 3521874"/>
                    <a:gd name="connsiteX0-1093" fmla="*/ 467139 w 2349495"/>
                    <a:gd name="connsiteY0-1094" fmla="*/ 3421 h 3521874"/>
                    <a:gd name="connsiteX1-1095" fmla="*/ 991074 w 2349495"/>
                    <a:gd name="connsiteY1-1096" fmla="*/ 364496 h 3521874"/>
                    <a:gd name="connsiteX2-1097" fmla="*/ 1597361 w 2349495"/>
                    <a:gd name="connsiteY2-1098" fmla="*/ 304435 h 3521874"/>
                    <a:gd name="connsiteX3-1099" fmla="*/ 1762919 w 2349495"/>
                    <a:gd name="connsiteY3-1100" fmla="*/ 741899 h 3521874"/>
                    <a:gd name="connsiteX4-1101" fmla="*/ 2190300 w 2349495"/>
                    <a:gd name="connsiteY4-1102" fmla="*/ 1096300 h 3521874"/>
                    <a:gd name="connsiteX5-1103" fmla="*/ 1982005 w 2349495"/>
                    <a:gd name="connsiteY5-1104" fmla="*/ 1640112 h 3521874"/>
                    <a:gd name="connsiteX6-1105" fmla="*/ 2349468 w 2349495"/>
                    <a:gd name="connsiteY6-1106" fmla="*/ 2100010 h 3521874"/>
                    <a:gd name="connsiteX7-1107" fmla="*/ 1882614 w 2349495"/>
                    <a:gd name="connsiteY7-1108" fmla="*/ 2608041 h 3521874"/>
                    <a:gd name="connsiteX8-1109" fmla="*/ 1719470 w 2349495"/>
                    <a:gd name="connsiteY8-1110" fmla="*/ 3303213 h 3521874"/>
                    <a:gd name="connsiteX9-1111" fmla="*/ 1033670 w 2349495"/>
                    <a:gd name="connsiteY9-1112" fmla="*/ 3352908 h 3521874"/>
                    <a:gd name="connsiteX10-1113" fmla="*/ 357809 w 2349495"/>
                    <a:gd name="connsiteY10-1114" fmla="*/ 3521874 h 3521874"/>
                    <a:gd name="connsiteX11-1115" fmla="*/ 0 w 2349495"/>
                    <a:gd name="connsiteY11-1116" fmla="*/ 2736682 h 3521874"/>
                    <a:gd name="connsiteX12-1117" fmla="*/ 9939 w 2349495"/>
                    <a:gd name="connsiteY12-1118" fmla="*/ 540134 h 3521874"/>
                    <a:gd name="connsiteX13-1119" fmla="*/ 467139 w 2349495"/>
                    <a:gd name="connsiteY13-1120" fmla="*/ 3421 h 3521874"/>
                    <a:gd name="connsiteX0-1121" fmla="*/ 467139 w 2349495"/>
                    <a:gd name="connsiteY0-1122" fmla="*/ 3421 h 3521874"/>
                    <a:gd name="connsiteX1-1123" fmla="*/ 991074 w 2349495"/>
                    <a:gd name="connsiteY1-1124" fmla="*/ 364496 h 3521874"/>
                    <a:gd name="connsiteX2-1125" fmla="*/ 1597361 w 2349495"/>
                    <a:gd name="connsiteY2-1126" fmla="*/ 304435 h 3521874"/>
                    <a:gd name="connsiteX3-1127" fmla="*/ 1762919 w 2349495"/>
                    <a:gd name="connsiteY3-1128" fmla="*/ 741899 h 3521874"/>
                    <a:gd name="connsiteX4-1129" fmla="*/ 2190300 w 2349495"/>
                    <a:gd name="connsiteY4-1130" fmla="*/ 1096300 h 3521874"/>
                    <a:gd name="connsiteX5-1131" fmla="*/ 1982005 w 2349495"/>
                    <a:gd name="connsiteY5-1132" fmla="*/ 1640112 h 3521874"/>
                    <a:gd name="connsiteX6-1133" fmla="*/ 2349468 w 2349495"/>
                    <a:gd name="connsiteY6-1134" fmla="*/ 2100010 h 3521874"/>
                    <a:gd name="connsiteX7-1135" fmla="*/ 1869551 w 2349495"/>
                    <a:gd name="connsiteY7-1136" fmla="*/ 2608041 h 3521874"/>
                    <a:gd name="connsiteX8-1137" fmla="*/ 1719470 w 2349495"/>
                    <a:gd name="connsiteY8-1138" fmla="*/ 3303213 h 3521874"/>
                    <a:gd name="connsiteX9-1139" fmla="*/ 1033670 w 2349495"/>
                    <a:gd name="connsiteY9-1140" fmla="*/ 3352908 h 3521874"/>
                    <a:gd name="connsiteX10-1141" fmla="*/ 357809 w 2349495"/>
                    <a:gd name="connsiteY10-1142" fmla="*/ 3521874 h 3521874"/>
                    <a:gd name="connsiteX11-1143" fmla="*/ 0 w 2349495"/>
                    <a:gd name="connsiteY11-1144" fmla="*/ 2736682 h 3521874"/>
                    <a:gd name="connsiteX12-1145" fmla="*/ 9939 w 2349495"/>
                    <a:gd name="connsiteY12-1146" fmla="*/ 540134 h 3521874"/>
                    <a:gd name="connsiteX13-1147" fmla="*/ 467139 w 2349495"/>
                    <a:gd name="connsiteY13-1148" fmla="*/ 3421 h 3521874"/>
                    <a:gd name="connsiteX0-1149" fmla="*/ 467139 w 2349495"/>
                    <a:gd name="connsiteY0-1150" fmla="*/ 3421 h 3521874"/>
                    <a:gd name="connsiteX1-1151" fmla="*/ 991074 w 2349495"/>
                    <a:gd name="connsiteY1-1152" fmla="*/ 364496 h 3521874"/>
                    <a:gd name="connsiteX2-1153" fmla="*/ 1597361 w 2349495"/>
                    <a:gd name="connsiteY2-1154" fmla="*/ 304435 h 3521874"/>
                    <a:gd name="connsiteX3-1155" fmla="*/ 1762919 w 2349495"/>
                    <a:gd name="connsiteY3-1156" fmla="*/ 741899 h 3521874"/>
                    <a:gd name="connsiteX4-1157" fmla="*/ 2190300 w 2349495"/>
                    <a:gd name="connsiteY4-1158" fmla="*/ 1096300 h 3521874"/>
                    <a:gd name="connsiteX5-1159" fmla="*/ 1982005 w 2349495"/>
                    <a:gd name="connsiteY5-1160" fmla="*/ 1640112 h 3521874"/>
                    <a:gd name="connsiteX6-1161" fmla="*/ 2349468 w 2349495"/>
                    <a:gd name="connsiteY6-1162" fmla="*/ 2100010 h 3521874"/>
                    <a:gd name="connsiteX7-1163" fmla="*/ 1869551 w 2349495"/>
                    <a:gd name="connsiteY7-1164" fmla="*/ 2608041 h 3521874"/>
                    <a:gd name="connsiteX8-1165" fmla="*/ 1719470 w 2349495"/>
                    <a:gd name="connsiteY8-1166" fmla="*/ 3303213 h 3521874"/>
                    <a:gd name="connsiteX9-1167" fmla="*/ 1033670 w 2349495"/>
                    <a:gd name="connsiteY9-1168" fmla="*/ 3352908 h 3521874"/>
                    <a:gd name="connsiteX10-1169" fmla="*/ 357809 w 2349495"/>
                    <a:gd name="connsiteY10-1170" fmla="*/ 3521874 h 3521874"/>
                    <a:gd name="connsiteX11-1171" fmla="*/ 0 w 2349495"/>
                    <a:gd name="connsiteY11-1172" fmla="*/ 2736682 h 3521874"/>
                    <a:gd name="connsiteX12-1173" fmla="*/ 9939 w 2349495"/>
                    <a:gd name="connsiteY12-1174" fmla="*/ 540134 h 3521874"/>
                    <a:gd name="connsiteX13-1175" fmla="*/ 467139 w 2349495"/>
                    <a:gd name="connsiteY13-1176" fmla="*/ 3421 h 3521874"/>
                    <a:gd name="connsiteX0-1177" fmla="*/ 467139 w 2349495"/>
                    <a:gd name="connsiteY0-1178" fmla="*/ 3421 h 3521874"/>
                    <a:gd name="connsiteX1-1179" fmla="*/ 991074 w 2349495"/>
                    <a:gd name="connsiteY1-1180" fmla="*/ 364496 h 3521874"/>
                    <a:gd name="connsiteX2-1181" fmla="*/ 1597361 w 2349495"/>
                    <a:gd name="connsiteY2-1182" fmla="*/ 304435 h 3521874"/>
                    <a:gd name="connsiteX3-1183" fmla="*/ 1762919 w 2349495"/>
                    <a:gd name="connsiteY3-1184" fmla="*/ 741899 h 3521874"/>
                    <a:gd name="connsiteX4-1185" fmla="*/ 2190300 w 2349495"/>
                    <a:gd name="connsiteY4-1186" fmla="*/ 1096300 h 3521874"/>
                    <a:gd name="connsiteX5-1187" fmla="*/ 1982005 w 2349495"/>
                    <a:gd name="connsiteY5-1188" fmla="*/ 1640112 h 3521874"/>
                    <a:gd name="connsiteX6-1189" fmla="*/ 2349468 w 2349495"/>
                    <a:gd name="connsiteY6-1190" fmla="*/ 2100010 h 3521874"/>
                    <a:gd name="connsiteX7-1191" fmla="*/ 1869551 w 2349495"/>
                    <a:gd name="connsiteY7-1192" fmla="*/ 2608041 h 3521874"/>
                    <a:gd name="connsiteX8-1193" fmla="*/ 1690079 w 2349495"/>
                    <a:gd name="connsiteY8-1194" fmla="*/ 3264025 h 3521874"/>
                    <a:gd name="connsiteX9-1195" fmla="*/ 1033670 w 2349495"/>
                    <a:gd name="connsiteY9-1196" fmla="*/ 3352908 h 3521874"/>
                    <a:gd name="connsiteX10-1197" fmla="*/ 357809 w 2349495"/>
                    <a:gd name="connsiteY10-1198" fmla="*/ 3521874 h 3521874"/>
                    <a:gd name="connsiteX11-1199" fmla="*/ 0 w 2349495"/>
                    <a:gd name="connsiteY11-1200" fmla="*/ 2736682 h 3521874"/>
                    <a:gd name="connsiteX12-1201" fmla="*/ 9939 w 2349495"/>
                    <a:gd name="connsiteY12-1202" fmla="*/ 540134 h 3521874"/>
                    <a:gd name="connsiteX13-1203" fmla="*/ 467139 w 2349495"/>
                    <a:gd name="connsiteY13-1204" fmla="*/ 3421 h 3521874"/>
                    <a:gd name="connsiteX0-1205" fmla="*/ 467139 w 2349495"/>
                    <a:gd name="connsiteY0-1206" fmla="*/ 3421 h 3521874"/>
                    <a:gd name="connsiteX1-1207" fmla="*/ 991074 w 2349495"/>
                    <a:gd name="connsiteY1-1208" fmla="*/ 364496 h 3521874"/>
                    <a:gd name="connsiteX2-1209" fmla="*/ 1597361 w 2349495"/>
                    <a:gd name="connsiteY2-1210" fmla="*/ 304435 h 3521874"/>
                    <a:gd name="connsiteX3-1211" fmla="*/ 1762919 w 2349495"/>
                    <a:gd name="connsiteY3-1212" fmla="*/ 741899 h 3521874"/>
                    <a:gd name="connsiteX4-1213" fmla="*/ 2190300 w 2349495"/>
                    <a:gd name="connsiteY4-1214" fmla="*/ 1096300 h 3521874"/>
                    <a:gd name="connsiteX5-1215" fmla="*/ 1982005 w 2349495"/>
                    <a:gd name="connsiteY5-1216" fmla="*/ 1640112 h 3521874"/>
                    <a:gd name="connsiteX6-1217" fmla="*/ 2349468 w 2349495"/>
                    <a:gd name="connsiteY6-1218" fmla="*/ 2100010 h 3521874"/>
                    <a:gd name="connsiteX7-1219" fmla="*/ 1869551 w 2349495"/>
                    <a:gd name="connsiteY7-1220" fmla="*/ 2608041 h 3521874"/>
                    <a:gd name="connsiteX8-1221" fmla="*/ 1690079 w 2349495"/>
                    <a:gd name="connsiteY8-1222" fmla="*/ 3264025 h 3521874"/>
                    <a:gd name="connsiteX9-1223" fmla="*/ 1033670 w 2349495"/>
                    <a:gd name="connsiteY9-1224" fmla="*/ 3352908 h 3521874"/>
                    <a:gd name="connsiteX10-1225" fmla="*/ 357809 w 2349495"/>
                    <a:gd name="connsiteY10-1226" fmla="*/ 3521874 h 3521874"/>
                    <a:gd name="connsiteX11-1227" fmla="*/ 0 w 2349495"/>
                    <a:gd name="connsiteY11-1228" fmla="*/ 2736682 h 3521874"/>
                    <a:gd name="connsiteX12-1229" fmla="*/ 9939 w 2349495"/>
                    <a:gd name="connsiteY12-1230" fmla="*/ 540134 h 3521874"/>
                    <a:gd name="connsiteX13-1231" fmla="*/ 467139 w 2349495"/>
                    <a:gd name="connsiteY13-1232" fmla="*/ 3421 h 3521874"/>
                    <a:gd name="connsiteX0-1233" fmla="*/ 467139 w 2349495"/>
                    <a:gd name="connsiteY0-1234" fmla="*/ 3421 h 3521874"/>
                    <a:gd name="connsiteX1-1235" fmla="*/ 991074 w 2349495"/>
                    <a:gd name="connsiteY1-1236" fmla="*/ 364496 h 3521874"/>
                    <a:gd name="connsiteX2-1237" fmla="*/ 1597361 w 2349495"/>
                    <a:gd name="connsiteY2-1238" fmla="*/ 304435 h 3521874"/>
                    <a:gd name="connsiteX3-1239" fmla="*/ 1762919 w 2349495"/>
                    <a:gd name="connsiteY3-1240" fmla="*/ 741899 h 3521874"/>
                    <a:gd name="connsiteX4-1241" fmla="*/ 2190300 w 2349495"/>
                    <a:gd name="connsiteY4-1242" fmla="*/ 1096300 h 3521874"/>
                    <a:gd name="connsiteX5-1243" fmla="*/ 1982005 w 2349495"/>
                    <a:gd name="connsiteY5-1244" fmla="*/ 1640112 h 3521874"/>
                    <a:gd name="connsiteX6-1245" fmla="*/ 2349468 w 2349495"/>
                    <a:gd name="connsiteY6-1246" fmla="*/ 2100010 h 3521874"/>
                    <a:gd name="connsiteX7-1247" fmla="*/ 1869551 w 2349495"/>
                    <a:gd name="connsiteY7-1248" fmla="*/ 2608041 h 3521874"/>
                    <a:gd name="connsiteX8-1249" fmla="*/ 1686813 w 2349495"/>
                    <a:gd name="connsiteY8-1250" fmla="*/ 3254228 h 3521874"/>
                    <a:gd name="connsiteX9-1251" fmla="*/ 1033670 w 2349495"/>
                    <a:gd name="connsiteY9-1252" fmla="*/ 3352908 h 3521874"/>
                    <a:gd name="connsiteX10-1253" fmla="*/ 357809 w 2349495"/>
                    <a:gd name="connsiteY10-1254" fmla="*/ 3521874 h 3521874"/>
                    <a:gd name="connsiteX11-1255" fmla="*/ 0 w 2349495"/>
                    <a:gd name="connsiteY11-1256" fmla="*/ 2736682 h 3521874"/>
                    <a:gd name="connsiteX12-1257" fmla="*/ 9939 w 2349495"/>
                    <a:gd name="connsiteY12-1258" fmla="*/ 540134 h 3521874"/>
                    <a:gd name="connsiteX13-1259" fmla="*/ 467139 w 2349495"/>
                    <a:gd name="connsiteY13-1260" fmla="*/ 3421 h 3521874"/>
                    <a:gd name="connsiteX0-1261" fmla="*/ 467139 w 2349495"/>
                    <a:gd name="connsiteY0-1262" fmla="*/ 3421 h 3521874"/>
                    <a:gd name="connsiteX1-1263" fmla="*/ 991074 w 2349495"/>
                    <a:gd name="connsiteY1-1264" fmla="*/ 364496 h 3521874"/>
                    <a:gd name="connsiteX2-1265" fmla="*/ 1597361 w 2349495"/>
                    <a:gd name="connsiteY2-1266" fmla="*/ 304435 h 3521874"/>
                    <a:gd name="connsiteX3-1267" fmla="*/ 1762919 w 2349495"/>
                    <a:gd name="connsiteY3-1268" fmla="*/ 741899 h 3521874"/>
                    <a:gd name="connsiteX4-1269" fmla="*/ 2190300 w 2349495"/>
                    <a:gd name="connsiteY4-1270" fmla="*/ 1096300 h 3521874"/>
                    <a:gd name="connsiteX5-1271" fmla="*/ 1982005 w 2349495"/>
                    <a:gd name="connsiteY5-1272" fmla="*/ 1640112 h 3521874"/>
                    <a:gd name="connsiteX6-1273" fmla="*/ 2349468 w 2349495"/>
                    <a:gd name="connsiteY6-1274" fmla="*/ 2100010 h 3521874"/>
                    <a:gd name="connsiteX7-1275" fmla="*/ 1869551 w 2349495"/>
                    <a:gd name="connsiteY7-1276" fmla="*/ 2608041 h 3521874"/>
                    <a:gd name="connsiteX8-1277" fmla="*/ 1686813 w 2349495"/>
                    <a:gd name="connsiteY8-1278" fmla="*/ 3254228 h 3521874"/>
                    <a:gd name="connsiteX9-1279" fmla="*/ 1033670 w 2349495"/>
                    <a:gd name="connsiteY9-1280" fmla="*/ 3352908 h 3521874"/>
                    <a:gd name="connsiteX10-1281" fmla="*/ 357809 w 2349495"/>
                    <a:gd name="connsiteY10-1282" fmla="*/ 3521874 h 3521874"/>
                    <a:gd name="connsiteX11-1283" fmla="*/ 0 w 2349495"/>
                    <a:gd name="connsiteY11-1284" fmla="*/ 2736682 h 3521874"/>
                    <a:gd name="connsiteX12-1285" fmla="*/ 9939 w 2349495"/>
                    <a:gd name="connsiteY12-1286" fmla="*/ 540134 h 3521874"/>
                    <a:gd name="connsiteX13-1287" fmla="*/ 467139 w 2349495"/>
                    <a:gd name="connsiteY13-1288" fmla="*/ 3421 h 3521874"/>
                    <a:gd name="connsiteX0-1289" fmla="*/ 467139 w 2349495"/>
                    <a:gd name="connsiteY0-1290" fmla="*/ 3421 h 3521874"/>
                    <a:gd name="connsiteX1-1291" fmla="*/ 991074 w 2349495"/>
                    <a:gd name="connsiteY1-1292" fmla="*/ 364496 h 3521874"/>
                    <a:gd name="connsiteX2-1293" fmla="*/ 1597361 w 2349495"/>
                    <a:gd name="connsiteY2-1294" fmla="*/ 304435 h 3521874"/>
                    <a:gd name="connsiteX3-1295" fmla="*/ 1762919 w 2349495"/>
                    <a:gd name="connsiteY3-1296" fmla="*/ 741899 h 3521874"/>
                    <a:gd name="connsiteX4-1297" fmla="*/ 2190300 w 2349495"/>
                    <a:gd name="connsiteY4-1298" fmla="*/ 1096300 h 3521874"/>
                    <a:gd name="connsiteX5-1299" fmla="*/ 1982005 w 2349495"/>
                    <a:gd name="connsiteY5-1300" fmla="*/ 1640112 h 3521874"/>
                    <a:gd name="connsiteX6-1301" fmla="*/ 2349468 w 2349495"/>
                    <a:gd name="connsiteY6-1302" fmla="*/ 2100010 h 3521874"/>
                    <a:gd name="connsiteX7-1303" fmla="*/ 1869551 w 2349495"/>
                    <a:gd name="connsiteY7-1304" fmla="*/ 2608041 h 3521874"/>
                    <a:gd name="connsiteX8-1305" fmla="*/ 1686813 w 2349495"/>
                    <a:gd name="connsiteY8-1306" fmla="*/ 3254228 h 3521874"/>
                    <a:gd name="connsiteX9-1307" fmla="*/ 1108782 w 2349495"/>
                    <a:gd name="connsiteY9-1308" fmla="*/ 3333313 h 3521874"/>
                    <a:gd name="connsiteX10-1309" fmla="*/ 357809 w 2349495"/>
                    <a:gd name="connsiteY10-1310" fmla="*/ 3521874 h 3521874"/>
                    <a:gd name="connsiteX11-1311" fmla="*/ 0 w 2349495"/>
                    <a:gd name="connsiteY11-1312" fmla="*/ 2736682 h 3521874"/>
                    <a:gd name="connsiteX12-1313" fmla="*/ 9939 w 2349495"/>
                    <a:gd name="connsiteY12-1314" fmla="*/ 540134 h 3521874"/>
                    <a:gd name="connsiteX13-1315" fmla="*/ 467139 w 2349495"/>
                    <a:gd name="connsiteY13-1316" fmla="*/ 3421 h 3521874"/>
                    <a:gd name="connsiteX0-1317" fmla="*/ 467139 w 2349495"/>
                    <a:gd name="connsiteY0-1318" fmla="*/ 3421 h 3521874"/>
                    <a:gd name="connsiteX1-1319" fmla="*/ 991074 w 2349495"/>
                    <a:gd name="connsiteY1-1320" fmla="*/ 364496 h 3521874"/>
                    <a:gd name="connsiteX2-1321" fmla="*/ 1597361 w 2349495"/>
                    <a:gd name="connsiteY2-1322" fmla="*/ 304435 h 3521874"/>
                    <a:gd name="connsiteX3-1323" fmla="*/ 1762919 w 2349495"/>
                    <a:gd name="connsiteY3-1324" fmla="*/ 741899 h 3521874"/>
                    <a:gd name="connsiteX4-1325" fmla="*/ 2190300 w 2349495"/>
                    <a:gd name="connsiteY4-1326" fmla="*/ 1096300 h 3521874"/>
                    <a:gd name="connsiteX5-1327" fmla="*/ 1982005 w 2349495"/>
                    <a:gd name="connsiteY5-1328" fmla="*/ 1640112 h 3521874"/>
                    <a:gd name="connsiteX6-1329" fmla="*/ 2349468 w 2349495"/>
                    <a:gd name="connsiteY6-1330" fmla="*/ 2100010 h 3521874"/>
                    <a:gd name="connsiteX7-1331" fmla="*/ 1869551 w 2349495"/>
                    <a:gd name="connsiteY7-1332" fmla="*/ 2608041 h 3521874"/>
                    <a:gd name="connsiteX8-1333" fmla="*/ 1686813 w 2349495"/>
                    <a:gd name="connsiteY8-1334" fmla="*/ 3254228 h 3521874"/>
                    <a:gd name="connsiteX9-1335" fmla="*/ 1108782 w 2349495"/>
                    <a:gd name="connsiteY9-1336" fmla="*/ 3333313 h 3521874"/>
                    <a:gd name="connsiteX10-1337" fmla="*/ 357809 w 2349495"/>
                    <a:gd name="connsiteY10-1338" fmla="*/ 3521874 h 3521874"/>
                    <a:gd name="connsiteX11-1339" fmla="*/ 0 w 2349495"/>
                    <a:gd name="connsiteY11-1340" fmla="*/ 2736682 h 3521874"/>
                    <a:gd name="connsiteX12-1341" fmla="*/ 9939 w 2349495"/>
                    <a:gd name="connsiteY12-1342" fmla="*/ 540134 h 3521874"/>
                    <a:gd name="connsiteX13-1343" fmla="*/ 467139 w 2349495"/>
                    <a:gd name="connsiteY13-1344" fmla="*/ 3421 h 3521874"/>
                    <a:gd name="connsiteX0-1345" fmla="*/ 467139 w 2349495"/>
                    <a:gd name="connsiteY0-1346" fmla="*/ 3421 h 3521874"/>
                    <a:gd name="connsiteX1-1347" fmla="*/ 991074 w 2349495"/>
                    <a:gd name="connsiteY1-1348" fmla="*/ 364496 h 3521874"/>
                    <a:gd name="connsiteX2-1349" fmla="*/ 1597361 w 2349495"/>
                    <a:gd name="connsiteY2-1350" fmla="*/ 304435 h 3521874"/>
                    <a:gd name="connsiteX3-1351" fmla="*/ 1762919 w 2349495"/>
                    <a:gd name="connsiteY3-1352" fmla="*/ 741899 h 3521874"/>
                    <a:gd name="connsiteX4-1353" fmla="*/ 2190300 w 2349495"/>
                    <a:gd name="connsiteY4-1354" fmla="*/ 1096300 h 3521874"/>
                    <a:gd name="connsiteX5-1355" fmla="*/ 1982005 w 2349495"/>
                    <a:gd name="connsiteY5-1356" fmla="*/ 1640112 h 3521874"/>
                    <a:gd name="connsiteX6-1357" fmla="*/ 2349468 w 2349495"/>
                    <a:gd name="connsiteY6-1358" fmla="*/ 2100010 h 3521874"/>
                    <a:gd name="connsiteX7-1359" fmla="*/ 1869551 w 2349495"/>
                    <a:gd name="connsiteY7-1360" fmla="*/ 2608041 h 3521874"/>
                    <a:gd name="connsiteX8-1361" fmla="*/ 1686813 w 2349495"/>
                    <a:gd name="connsiteY8-1362" fmla="*/ 3254228 h 3521874"/>
                    <a:gd name="connsiteX9-1363" fmla="*/ 1108782 w 2349495"/>
                    <a:gd name="connsiteY9-1364" fmla="*/ 3333313 h 3521874"/>
                    <a:gd name="connsiteX10-1365" fmla="*/ 357809 w 2349495"/>
                    <a:gd name="connsiteY10-1366" fmla="*/ 3521874 h 3521874"/>
                    <a:gd name="connsiteX11-1367" fmla="*/ 0 w 2349495"/>
                    <a:gd name="connsiteY11-1368" fmla="*/ 2736682 h 3521874"/>
                    <a:gd name="connsiteX12-1369" fmla="*/ 9939 w 2349495"/>
                    <a:gd name="connsiteY12-1370" fmla="*/ 540134 h 3521874"/>
                    <a:gd name="connsiteX13-1371" fmla="*/ 467139 w 2349495"/>
                    <a:gd name="connsiteY13-1372" fmla="*/ 3421 h 3521874"/>
                    <a:gd name="connsiteX0-1373" fmla="*/ 467139 w 2349495"/>
                    <a:gd name="connsiteY0-1374" fmla="*/ 3421 h 3484067"/>
                    <a:gd name="connsiteX1-1375" fmla="*/ 991074 w 2349495"/>
                    <a:gd name="connsiteY1-1376" fmla="*/ 364496 h 3484067"/>
                    <a:gd name="connsiteX2-1377" fmla="*/ 1597361 w 2349495"/>
                    <a:gd name="connsiteY2-1378" fmla="*/ 304435 h 3484067"/>
                    <a:gd name="connsiteX3-1379" fmla="*/ 1762919 w 2349495"/>
                    <a:gd name="connsiteY3-1380" fmla="*/ 741899 h 3484067"/>
                    <a:gd name="connsiteX4-1381" fmla="*/ 2190300 w 2349495"/>
                    <a:gd name="connsiteY4-1382" fmla="*/ 1096300 h 3484067"/>
                    <a:gd name="connsiteX5-1383" fmla="*/ 1982005 w 2349495"/>
                    <a:gd name="connsiteY5-1384" fmla="*/ 1640112 h 3484067"/>
                    <a:gd name="connsiteX6-1385" fmla="*/ 2349468 w 2349495"/>
                    <a:gd name="connsiteY6-1386" fmla="*/ 2100010 h 3484067"/>
                    <a:gd name="connsiteX7-1387" fmla="*/ 1869551 w 2349495"/>
                    <a:gd name="connsiteY7-1388" fmla="*/ 2608041 h 3484067"/>
                    <a:gd name="connsiteX8-1389" fmla="*/ 1686813 w 2349495"/>
                    <a:gd name="connsiteY8-1390" fmla="*/ 3254228 h 3484067"/>
                    <a:gd name="connsiteX9-1391" fmla="*/ 1108782 w 2349495"/>
                    <a:gd name="connsiteY9-1392" fmla="*/ 3333313 h 3484067"/>
                    <a:gd name="connsiteX10-1393" fmla="*/ 364340 w 2349495"/>
                    <a:gd name="connsiteY10-1394" fmla="*/ 3469622 h 3484067"/>
                    <a:gd name="connsiteX11-1395" fmla="*/ 0 w 2349495"/>
                    <a:gd name="connsiteY11-1396" fmla="*/ 2736682 h 3484067"/>
                    <a:gd name="connsiteX12-1397" fmla="*/ 9939 w 2349495"/>
                    <a:gd name="connsiteY12-1398" fmla="*/ 540134 h 3484067"/>
                    <a:gd name="connsiteX13-1399" fmla="*/ 467139 w 2349495"/>
                    <a:gd name="connsiteY13-1400" fmla="*/ 3421 h 3484067"/>
                    <a:gd name="connsiteX0-1401" fmla="*/ 467139 w 2349495"/>
                    <a:gd name="connsiteY0-1402" fmla="*/ 3421 h 3480224"/>
                    <a:gd name="connsiteX1-1403" fmla="*/ 991074 w 2349495"/>
                    <a:gd name="connsiteY1-1404" fmla="*/ 364496 h 3480224"/>
                    <a:gd name="connsiteX2-1405" fmla="*/ 1597361 w 2349495"/>
                    <a:gd name="connsiteY2-1406" fmla="*/ 304435 h 3480224"/>
                    <a:gd name="connsiteX3-1407" fmla="*/ 1762919 w 2349495"/>
                    <a:gd name="connsiteY3-1408" fmla="*/ 741899 h 3480224"/>
                    <a:gd name="connsiteX4-1409" fmla="*/ 2190300 w 2349495"/>
                    <a:gd name="connsiteY4-1410" fmla="*/ 1096300 h 3480224"/>
                    <a:gd name="connsiteX5-1411" fmla="*/ 1982005 w 2349495"/>
                    <a:gd name="connsiteY5-1412" fmla="*/ 1640112 h 3480224"/>
                    <a:gd name="connsiteX6-1413" fmla="*/ 2349468 w 2349495"/>
                    <a:gd name="connsiteY6-1414" fmla="*/ 2100010 h 3480224"/>
                    <a:gd name="connsiteX7-1415" fmla="*/ 1869551 w 2349495"/>
                    <a:gd name="connsiteY7-1416" fmla="*/ 2608041 h 3480224"/>
                    <a:gd name="connsiteX8-1417" fmla="*/ 1686813 w 2349495"/>
                    <a:gd name="connsiteY8-1418" fmla="*/ 3254228 h 3480224"/>
                    <a:gd name="connsiteX9-1419" fmla="*/ 1108782 w 2349495"/>
                    <a:gd name="connsiteY9-1420" fmla="*/ 3333313 h 3480224"/>
                    <a:gd name="connsiteX10-1421" fmla="*/ 370871 w 2349495"/>
                    <a:gd name="connsiteY10-1422" fmla="*/ 3459825 h 3480224"/>
                    <a:gd name="connsiteX11-1423" fmla="*/ 0 w 2349495"/>
                    <a:gd name="connsiteY11-1424" fmla="*/ 2736682 h 3480224"/>
                    <a:gd name="connsiteX12-1425" fmla="*/ 9939 w 2349495"/>
                    <a:gd name="connsiteY12-1426" fmla="*/ 540134 h 3480224"/>
                    <a:gd name="connsiteX13-1427" fmla="*/ 467139 w 2349495"/>
                    <a:gd name="connsiteY13-1428" fmla="*/ 3421 h 3480224"/>
                    <a:gd name="connsiteX0-1429" fmla="*/ 467139 w 2349495"/>
                    <a:gd name="connsiteY0-1430" fmla="*/ 3421 h 3552207"/>
                    <a:gd name="connsiteX1-1431" fmla="*/ 991074 w 2349495"/>
                    <a:gd name="connsiteY1-1432" fmla="*/ 364496 h 3552207"/>
                    <a:gd name="connsiteX2-1433" fmla="*/ 1597361 w 2349495"/>
                    <a:gd name="connsiteY2-1434" fmla="*/ 304435 h 3552207"/>
                    <a:gd name="connsiteX3-1435" fmla="*/ 1762919 w 2349495"/>
                    <a:gd name="connsiteY3-1436" fmla="*/ 741899 h 3552207"/>
                    <a:gd name="connsiteX4-1437" fmla="*/ 2190300 w 2349495"/>
                    <a:gd name="connsiteY4-1438" fmla="*/ 1096300 h 3552207"/>
                    <a:gd name="connsiteX5-1439" fmla="*/ 1982005 w 2349495"/>
                    <a:gd name="connsiteY5-1440" fmla="*/ 1640112 h 3552207"/>
                    <a:gd name="connsiteX6-1441" fmla="*/ 2349468 w 2349495"/>
                    <a:gd name="connsiteY6-1442" fmla="*/ 2100010 h 3552207"/>
                    <a:gd name="connsiteX7-1443" fmla="*/ 1869551 w 2349495"/>
                    <a:gd name="connsiteY7-1444" fmla="*/ 2608041 h 3552207"/>
                    <a:gd name="connsiteX8-1445" fmla="*/ 1686813 w 2349495"/>
                    <a:gd name="connsiteY8-1446" fmla="*/ 3254228 h 3552207"/>
                    <a:gd name="connsiteX9-1447" fmla="*/ 1108782 w 2349495"/>
                    <a:gd name="connsiteY9-1448" fmla="*/ 3333313 h 3552207"/>
                    <a:gd name="connsiteX10-1449" fmla="*/ 370871 w 2349495"/>
                    <a:gd name="connsiteY10-1450" fmla="*/ 3459825 h 3552207"/>
                    <a:gd name="connsiteX11-1451" fmla="*/ 0 w 2349495"/>
                    <a:gd name="connsiteY11-1452" fmla="*/ 2736682 h 3552207"/>
                    <a:gd name="connsiteX12-1453" fmla="*/ 9939 w 2349495"/>
                    <a:gd name="connsiteY12-1454" fmla="*/ 540134 h 3552207"/>
                    <a:gd name="connsiteX13-1455" fmla="*/ 467139 w 2349495"/>
                    <a:gd name="connsiteY13-1456" fmla="*/ 3421 h 3552207"/>
                    <a:gd name="connsiteX0-1457" fmla="*/ 467139 w 2349495"/>
                    <a:gd name="connsiteY0-1458" fmla="*/ 3421 h 3552207"/>
                    <a:gd name="connsiteX1-1459" fmla="*/ 991074 w 2349495"/>
                    <a:gd name="connsiteY1-1460" fmla="*/ 364496 h 3552207"/>
                    <a:gd name="connsiteX2-1461" fmla="*/ 1597361 w 2349495"/>
                    <a:gd name="connsiteY2-1462" fmla="*/ 304435 h 3552207"/>
                    <a:gd name="connsiteX3-1463" fmla="*/ 1762919 w 2349495"/>
                    <a:gd name="connsiteY3-1464" fmla="*/ 741899 h 3552207"/>
                    <a:gd name="connsiteX4-1465" fmla="*/ 2190300 w 2349495"/>
                    <a:gd name="connsiteY4-1466" fmla="*/ 1096300 h 3552207"/>
                    <a:gd name="connsiteX5-1467" fmla="*/ 1982005 w 2349495"/>
                    <a:gd name="connsiteY5-1468" fmla="*/ 1640112 h 3552207"/>
                    <a:gd name="connsiteX6-1469" fmla="*/ 2349468 w 2349495"/>
                    <a:gd name="connsiteY6-1470" fmla="*/ 2100010 h 3552207"/>
                    <a:gd name="connsiteX7-1471" fmla="*/ 1869551 w 2349495"/>
                    <a:gd name="connsiteY7-1472" fmla="*/ 2608041 h 3552207"/>
                    <a:gd name="connsiteX8-1473" fmla="*/ 1686813 w 2349495"/>
                    <a:gd name="connsiteY8-1474" fmla="*/ 3254228 h 3552207"/>
                    <a:gd name="connsiteX9-1475" fmla="*/ 1108782 w 2349495"/>
                    <a:gd name="connsiteY9-1476" fmla="*/ 3333313 h 3552207"/>
                    <a:gd name="connsiteX10-1477" fmla="*/ 370871 w 2349495"/>
                    <a:gd name="connsiteY10-1478" fmla="*/ 3459825 h 3552207"/>
                    <a:gd name="connsiteX11-1479" fmla="*/ 0 w 2349495"/>
                    <a:gd name="connsiteY11-1480" fmla="*/ 2736682 h 3552207"/>
                    <a:gd name="connsiteX12-1481" fmla="*/ 9939 w 2349495"/>
                    <a:gd name="connsiteY12-1482" fmla="*/ 540134 h 3552207"/>
                    <a:gd name="connsiteX13-1483" fmla="*/ 467139 w 2349495"/>
                    <a:gd name="connsiteY13-1484" fmla="*/ 3421 h 3552207"/>
                    <a:gd name="connsiteX0-1485" fmla="*/ 467233 w 2349589"/>
                    <a:gd name="connsiteY0-1486" fmla="*/ 3421 h 3552207"/>
                    <a:gd name="connsiteX1-1487" fmla="*/ 991168 w 2349589"/>
                    <a:gd name="connsiteY1-1488" fmla="*/ 364496 h 3552207"/>
                    <a:gd name="connsiteX2-1489" fmla="*/ 1597455 w 2349589"/>
                    <a:gd name="connsiteY2-1490" fmla="*/ 304435 h 3552207"/>
                    <a:gd name="connsiteX3-1491" fmla="*/ 1763013 w 2349589"/>
                    <a:gd name="connsiteY3-1492" fmla="*/ 741899 h 3552207"/>
                    <a:gd name="connsiteX4-1493" fmla="*/ 2190394 w 2349589"/>
                    <a:gd name="connsiteY4-1494" fmla="*/ 1096300 h 3552207"/>
                    <a:gd name="connsiteX5-1495" fmla="*/ 1982099 w 2349589"/>
                    <a:gd name="connsiteY5-1496" fmla="*/ 1640112 h 3552207"/>
                    <a:gd name="connsiteX6-1497" fmla="*/ 2349562 w 2349589"/>
                    <a:gd name="connsiteY6-1498" fmla="*/ 2100010 h 3552207"/>
                    <a:gd name="connsiteX7-1499" fmla="*/ 1869645 w 2349589"/>
                    <a:gd name="connsiteY7-1500" fmla="*/ 2608041 h 3552207"/>
                    <a:gd name="connsiteX8-1501" fmla="*/ 1686907 w 2349589"/>
                    <a:gd name="connsiteY8-1502" fmla="*/ 3254228 h 3552207"/>
                    <a:gd name="connsiteX9-1503" fmla="*/ 1108876 w 2349589"/>
                    <a:gd name="connsiteY9-1504" fmla="*/ 3333313 h 3552207"/>
                    <a:gd name="connsiteX10-1505" fmla="*/ 370965 w 2349589"/>
                    <a:gd name="connsiteY10-1506" fmla="*/ 3459825 h 3552207"/>
                    <a:gd name="connsiteX11-1507" fmla="*/ 94 w 2349589"/>
                    <a:gd name="connsiteY11-1508" fmla="*/ 2736682 h 3552207"/>
                    <a:gd name="connsiteX12-1509" fmla="*/ 10033 w 2349589"/>
                    <a:gd name="connsiteY12-1510" fmla="*/ 540134 h 3552207"/>
                    <a:gd name="connsiteX13-1511" fmla="*/ 467233 w 2349589"/>
                    <a:gd name="connsiteY13-1512" fmla="*/ 3421 h 355220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2349589" h="3552207">
                      <a:moveTo>
                        <a:pt x="467233" y="3421"/>
                      </a:moveTo>
                      <a:cubicBezTo>
                        <a:pt x="734407" y="-24266"/>
                        <a:pt x="981985" y="117864"/>
                        <a:pt x="991168" y="364496"/>
                      </a:cubicBezTo>
                      <a:cubicBezTo>
                        <a:pt x="1194352" y="121319"/>
                        <a:pt x="1498773" y="227572"/>
                        <a:pt x="1597455" y="304435"/>
                      </a:cubicBezTo>
                      <a:cubicBezTo>
                        <a:pt x="1689652" y="352285"/>
                        <a:pt x="1788382" y="579749"/>
                        <a:pt x="1763013" y="741899"/>
                      </a:cubicBezTo>
                      <a:cubicBezTo>
                        <a:pt x="1943573" y="782744"/>
                        <a:pt x="2133931" y="882371"/>
                        <a:pt x="2190394" y="1096300"/>
                      </a:cubicBezTo>
                      <a:cubicBezTo>
                        <a:pt x="2247236" y="1330910"/>
                        <a:pt x="2127731" y="1529599"/>
                        <a:pt x="1982099" y="1640112"/>
                      </a:cubicBezTo>
                      <a:cubicBezTo>
                        <a:pt x="2152484" y="1693262"/>
                        <a:pt x="2352260" y="1890106"/>
                        <a:pt x="2349562" y="2100010"/>
                      </a:cubicBezTo>
                      <a:cubicBezTo>
                        <a:pt x="2319129" y="2527345"/>
                        <a:pt x="2047035" y="2618311"/>
                        <a:pt x="1869645" y="2608041"/>
                      </a:cubicBezTo>
                      <a:cubicBezTo>
                        <a:pt x="1950246" y="2898548"/>
                        <a:pt x="1812046" y="3097616"/>
                        <a:pt x="1686907" y="3254228"/>
                      </a:cubicBezTo>
                      <a:cubicBezTo>
                        <a:pt x="1508381" y="3391624"/>
                        <a:pt x="1336387" y="3401657"/>
                        <a:pt x="1108876" y="3333313"/>
                      </a:cubicBezTo>
                      <a:cubicBezTo>
                        <a:pt x="969586" y="3611704"/>
                        <a:pt x="680072" y="3589648"/>
                        <a:pt x="370965" y="3459825"/>
                      </a:cubicBezTo>
                      <a:cubicBezTo>
                        <a:pt x="103649" y="3346140"/>
                        <a:pt x="-3644" y="3069170"/>
                        <a:pt x="94" y="2736682"/>
                      </a:cubicBezTo>
                      <a:lnTo>
                        <a:pt x="10033" y="540134"/>
                      </a:lnTo>
                      <a:cubicBezTo>
                        <a:pt x="2413" y="246930"/>
                        <a:pt x="200533" y="45165"/>
                        <a:pt x="467233" y="342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grpSp>
              <p:nvGrpSpPr>
                <p:cNvPr id="75" name="그룹 42"/>
                <p:cNvGrpSpPr/>
                <p:nvPr/>
              </p:nvGrpSpPr>
              <p:grpSpPr>
                <a:xfrm>
                  <a:off x="5560358" y="66818"/>
                  <a:ext cx="2194998" cy="3306170"/>
                  <a:chOff x="6150565" y="3254095"/>
                  <a:chExt cx="979312" cy="1475068"/>
                </a:xfrm>
              </p:grpSpPr>
              <p:sp>
                <p:nvSpPr>
                  <p:cNvPr id="83" name="자유형: 도형 43"/>
                  <p:cNvSpPr/>
                  <p:nvPr/>
                </p:nvSpPr>
                <p:spPr>
                  <a:xfrm>
                    <a:off x="6154072" y="3254095"/>
                    <a:ext cx="734589" cy="517434"/>
                  </a:xfrm>
                  <a:custGeom>
                    <a:avLst/>
                    <a:gdLst>
                      <a:gd name="connsiteX0" fmla="*/ 182319 w 931229"/>
                      <a:gd name="connsiteY0" fmla="*/ 476834 h 617079"/>
                      <a:gd name="connsiteX1" fmla="*/ 423541 w 931229"/>
                      <a:gd name="connsiteY1" fmla="*/ 339394 h 617079"/>
                      <a:gd name="connsiteX2" fmla="*/ 516103 w 931229"/>
                      <a:gd name="connsiteY2" fmla="*/ 617079 h 617079"/>
                      <a:gd name="connsiteX3" fmla="*/ 0 w 931229"/>
                      <a:gd name="connsiteY3" fmla="*/ 448785 h 617079"/>
                      <a:gd name="connsiteX4" fmla="*/ 274881 w 931229"/>
                      <a:gd name="connsiteY4" fmla="*/ 0 h 617079"/>
                      <a:gd name="connsiteX5" fmla="*/ 504883 w 931229"/>
                      <a:gd name="connsiteY5" fmla="*/ 235612 h 617079"/>
                      <a:gd name="connsiteX6" fmla="*/ 765740 w 931229"/>
                      <a:gd name="connsiteY6" fmla="*/ 159879 h 617079"/>
                      <a:gd name="connsiteX7" fmla="*/ 931229 w 931229"/>
                      <a:gd name="connsiteY7" fmla="*/ 403906 h 617079"/>
                      <a:gd name="connsiteX0-1" fmla="*/ 182319 w 931922"/>
                      <a:gd name="connsiteY0-2" fmla="*/ 476834 h 617079"/>
                      <a:gd name="connsiteX1-3" fmla="*/ 423541 w 931922"/>
                      <a:gd name="connsiteY1-4" fmla="*/ 339394 h 617079"/>
                      <a:gd name="connsiteX2-5" fmla="*/ 516103 w 931922"/>
                      <a:gd name="connsiteY2-6" fmla="*/ 617079 h 617079"/>
                      <a:gd name="connsiteX3-7" fmla="*/ 0 w 931922"/>
                      <a:gd name="connsiteY3-8" fmla="*/ 448785 h 617079"/>
                      <a:gd name="connsiteX4-9" fmla="*/ 274881 w 931922"/>
                      <a:gd name="connsiteY4-10" fmla="*/ 0 h 617079"/>
                      <a:gd name="connsiteX5-11" fmla="*/ 504883 w 931922"/>
                      <a:gd name="connsiteY5-12" fmla="*/ 235612 h 617079"/>
                      <a:gd name="connsiteX6-13" fmla="*/ 765740 w 931922"/>
                      <a:gd name="connsiteY6-14" fmla="*/ 159879 h 617079"/>
                      <a:gd name="connsiteX7-15" fmla="*/ 931229 w 931922"/>
                      <a:gd name="connsiteY7-16" fmla="*/ 403906 h 617079"/>
                      <a:gd name="connsiteX0-17" fmla="*/ 182319 w 931922"/>
                      <a:gd name="connsiteY0-18" fmla="*/ 476834 h 617079"/>
                      <a:gd name="connsiteX1-19" fmla="*/ 423541 w 931922"/>
                      <a:gd name="connsiteY1-20" fmla="*/ 339394 h 617079"/>
                      <a:gd name="connsiteX2-21" fmla="*/ 516103 w 931922"/>
                      <a:gd name="connsiteY2-22" fmla="*/ 617079 h 617079"/>
                      <a:gd name="connsiteX3-23" fmla="*/ 0 w 931922"/>
                      <a:gd name="connsiteY3-24" fmla="*/ 448785 h 617079"/>
                      <a:gd name="connsiteX4-25" fmla="*/ 274881 w 931922"/>
                      <a:gd name="connsiteY4-26" fmla="*/ 0 h 617079"/>
                      <a:gd name="connsiteX5-27" fmla="*/ 504883 w 931922"/>
                      <a:gd name="connsiteY5-28" fmla="*/ 235612 h 617079"/>
                      <a:gd name="connsiteX6-29" fmla="*/ 765740 w 931922"/>
                      <a:gd name="connsiteY6-30" fmla="*/ 159879 h 617079"/>
                      <a:gd name="connsiteX7-31" fmla="*/ 931229 w 931922"/>
                      <a:gd name="connsiteY7-32" fmla="*/ 403906 h 617079"/>
                      <a:gd name="connsiteX0-33" fmla="*/ 182319 w 931968"/>
                      <a:gd name="connsiteY0-34" fmla="*/ 476834 h 617079"/>
                      <a:gd name="connsiteX1-35" fmla="*/ 423541 w 931968"/>
                      <a:gd name="connsiteY1-36" fmla="*/ 339394 h 617079"/>
                      <a:gd name="connsiteX2-37" fmla="*/ 516103 w 931968"/>
                      <a:gd name="connsiteY2-38" fmla="*/ 617079 h 617079"/>
                      <a:gd name="connsiteX3-39" fmla="*/ 0 w 931968"/>
                      <a:gd name="connsiteY3-40" fmla="*/ 448785 h 617079"/>
                      <a:gd name="connsiteX4-41" fmla="*/ 274881 w 931968"/>
                      <a:gd name="connsiteY4-42" fmla="*/ 0 h 617079"/>
                      <a:gd name="connsiteX5-43" fmla="*/ 504883 w 931968"/>
                      <a:gd name="connsiteY5-44" fmla="*/ 235612 h 617079"/>
                      <a:gd name="connsiteX6-45" fmla="*/ 765740 w 931968"/>
                      <a:gd name="connsiteY6-46" fmla="*/ 159879 h 617079"/>
                      <a:gd name="connsiteX7-47" fmla="*/ 931229 w 931968"/>
                      <a:gd name="connsiteY7-48" fmla="*/ 403906 h 617079"/>
                      <a:gd name="connsiteX0-49" fmla="*/ 182319 w 932698"/>
                      <a:gd name="connsiteY0-50" fmla="*/ 476834 h 617079"/>
                      <a:gd name="connsiteX1-51" fmla="*/ 423541 w 932698"/>
                      <a:gd name="connsiteY1-52" fmla="*/ 339394 h 617079"/>
                      <a:gd name="connsiteX2-53" fmla="*/ 516103 w 932698"/>
                      <a:gd name="connsiteY2-54" fmla="*/ 617079 h 617079"/>
                      <a:gd name="connsiteX3-55" fmla="*/ 0 w 932698"/>
                      <a:gd name="connsiteY3-56" fmla="*/ 448785 h 617079"/>
                      <a:gd name="connsiteX4-57" fmla="*/ 274881 w 932698"/>
                      <a:gd name="connsiteY4-58" fmla="*/ 0 h 617079"/>
                      <a:gd name="connsiteX5-59" fmla="*/ 504883 w 932698"/>
                      <a:gd name="connsiteY5-60" fmla="*/ 235612 h 617079"/>
                      <a:gd name="connsiteX6-61" fmla="*/ 765740 w 932698"/>
                      <a:gd name="connsiteY6-62" fmla="*/ 159879 h 617079"/>
                      <a:gd name="connsiteX7-63" fmla="*/ 931229 w 932698"/>
                      <a:gd name="connsiteY7-64" fmla="*/ 403906 h 617079"/>
                      <a:gd name="connsiteX0-65" fmla="*/ 182319 w 932698"/>
                      <a:gd name="connsiteY0-66" fmla="*/ 476834 h 617079"/>
                      <a:gd name="connsiteX1-67" fmla="*/ 423541 w 932698"/>
                      <a:gd name="connsiteY1-68" fmla="*/ 339394 h 617079"/>
                      <a:gd name="connsiteX2-69" fmla="*/ 516103 w 932698"/>
                      <a:gd name="connsiteY2-70" fmla="*/ 617079 h 617079"/>
                      <a:gd name="connsiteX3-71" fmla="*/ 0 w 932698"/>
                      <a:gd name="connsiteY3-72" fmla="*/ 448785 h 617079"/>
                      <a:gd name="connsiteX4-73" fmla="*/ 274881 w 932698"/>
                      <a:gd name="connsiteY4-74" fmla="*/ 0 h 617079"/>
                      <a:gd name="connsiteX5-75" fmla="*/ 504883 w 932698"/>
                      <a:gd name="connsiteY5-76" fmla="*/ 235612 h 617079"/>
                      <a:gd name="connsiteX6-77" fmla="*/ 765740 w 932698"/>
                      <a:gd name="connsiteY6-78" fmla="*/ 159879 h 617079"/>
                      <a:gd name="connsiteX7-79" fmla="*/ 931229 w 932698"/>
                      <a:gd name="connsiteY7-80" fmla="*/ 403906 h 617079"/>
                      <a:gd name="connsiteX0-81" fmla="*/ 182319 w 932698"/>
                      <a:gd name="connsiteY0-82" fmla="*/ 476834 h 617079"/>
                      <a:gd name="connsiteX1-83" fmla="*/ 423541 w 932698"/>
                      <a:gd name="connsiteY1-84" fmla="*/ 339394 h 617079"/>
                      <a:gd name="connsiteX2-85" fmla="*/ 516103 w 932698"/>
                      <a:gd name="connsiteY2-86" fmla="*/ 617079 h 617079"/>
                      <a:gd name="connsiteX3-87" fmla="*/ 0 w 932698"/>
                      <a:gd name="connsiteY3-88" fmla="*/ 448785 h 617079"/>
                      <a:gd name="connsiteX4-89" fmla="*/ 274881 w 932698"/>
                      <a:gd name="connsiteY4-90" fmla="*/ 0 h 617079"/>
                      <a:gd name="connsiteX5-91" fmla="*/ 477341 w 932698"/>
                      <a:gd name="connsiteY5-92" fmla="*/ 243874 h 617079"/>
                      <a:gd name="connsiteX6-93" fmla="*/ 765740 w 932698"/>
                      <a:gd name="connsiteY6-94" fmla="*/ 159879 h 617079"/>
                      <a:gd name="connsiteX7-95" fmla="*/ 931229 w 932698"/>
                      <a:gd name="connsiteY7-96" fmla="*/ 403906 h 617079"/>
                      <a:gd name="connsiteX0-97" fmla="*/ 182319 w 932698"/>
                      <a:gd name="connsiteY0-98" fmla="*/ 476834 h 617079"/>
                      <a:gd name="connsiteX1-99" fmla="*/ 423541 w 932698"/>
                      <a:gd name="connsiteY1-100" fmla="*/ 339394 h 617079"/>
                      <a:gd name="connsiteX2-101" fmla="*/ 516103 w 932698"/>
                      <a:gd name="connsiteY2-102" fmla="*/ 617079 h 617079"/>
                      <a:gd name="connsiteX3-103" fmla="*/ 0 w 932698"/>
                      <a:gd name="connsiteY3-104" fmla="*/ 448785 h 617079"/>
                      <a:gd name="connsiteX4-105" fmla="*/ 274881 w 932698"/>
                      <a:gd name="connsiteY4-106" fmla="*/ 0 h 617079"/>
                      <a:gd name="connsiteX5-107" fmla="*/ 477341 w 932698"/>
                      <a:gd name="connsiteY5-108" fmla="*/ 243874 h 617079"/>
                      <a:gd name="connsiteX6-109" fmla="*/ 765740 w 932698"/>
                      <a:gd name="connsiteY6-110" fmla="*/ 159879 h 617079"/>
                      <a:gd name="connsiteX7-111" fmla="*/ 931229 w 932698"/>
                      <a:gd name="connsiteY7-112" fmla="*/ 403906 h 617079"/>
                      <a:gd name="connsiteX0-113" fmla="*/ 182319 w 932698"/>
                      <a:gd name="connsiteY0-114" fmla="*/ 476834 h 617079"/>
                      <a:gd name="connsiteX1-115" fmla="*/ 423541 w 932698"/>
                      <a:gd name="connsiteY1-116" fmla="*/ 339394 h 617079"/>
                      <a:gd name="connsiteX2-117" fmla="*/ 516103 w 932698"/>
                      <a:gd name="connsiteY2-118" fmla="*/ 617079 h 617079"/>
                      <a:gd name="connsiteX3-119" fmla="*/ 0 w 932698"/>
                      <a:gd name="connsiteY3-120" fmla="*/ 448785 h 617079"/>
                      <a:gd name="connsiteX4-121" fmla="*/ 274881 w 932698"/>
                      <a:gd name="connsiteY4-122" fmla="*/ 0 h 617079"/>
                      <a:gd name="connsiteX5-123" fmla="*/ 477341 w 932698"/>
                      <a:gd name="connsiteY5-124" fmla="*/ 243874 h 617079"/>
                      <a:gd name="connsiteX6-125" fmla="*/ 765740 w 932698"/>
                      <a:gd name="connsiteY6-126" fmla="*/ 159879 h 617079"/>
                      <a:gd name="connsiteX7-127" fmla="*/ 931229 w 932698"/>
                      <a:gd name="connsiteY7-128" fmla="*/ 403906 h 617079"/>
                      <a:gd name="connsiteX0-129" fmla="*/ 182319 w 933062"/>
                      <a:gd name="connsiteY0-130" fmla="*/ 476834 h 617079"/>
                      <a:gd name="connsiteX1-131" fmla="*/ 423541 w 933062"/>
                      <a:gd name="connsiteY1-132" fmla="*/ 339394 h 617079"/>
                      <a:gd name="connsiteX2-133" fmla="*/ 516103 w 933062"/>
                      <a:gd name="connsiteY2-134" fmla="*/ 617079 h 617079"/>
                      <a:gd name="connsiteX3-135" fmla="*/ 0 w 933062"/>
                      <a:gd name="connsiteY3-136" fmla="*/ 448785 h 617079"/>
                      <a:gd name="connsiteX4-137" fmla="*/ 274881 w 933062"/>
                      <a:gd name="connsiteY4-138" fmla="*/ 0 h 617079"/>
                      <a:gd name="connsiteX5-139" fmla="*/ 477341 w 933062"/>
                      <a:gd name="connsiteY5-140" fmla="*/ 243874 h 617079"/>
                      <a:gd name="connsiteX6-141" fmla="*/ 765740 w 933062"/>
                      <a:gd name="connsiteY6-142" fmla="*/ 159879 h 617079"/>
                      <a:gd name="connsiteX7-143" fmla="*/ 931229 w 933062"/>
                      <a:gd name="connsiteY7-144" fmla="*/ 403906 h 617079"/>
                      <a:gd name="connsiteX0-145" fmla="*/ 182319 w 933062"/>
                      <a:gd name="connsiteY0-146" fmla="*/ 476834 h 617079"/>
                      <a:gd name="connsiteX1-147" fmla="*/ 423541 w 933062"/>
                      <a:gd name="connsiteY1-148" fmla="*/ 339394 h 617079"/>
                      <a:gd name="connsiteX2-149" fmla="*/ 516103 w 933062"/>
                      <a:gd name="connsiteY2-150" fmla="*/ 617079 h 617079"/>
                      <a:gd name="connsiteX3-151" fmla="*/ 0 w 933062"/>
                      <a:gd name="connsiteY3-152" fmla="*/ 448785 h 617079"/>
                      <a:gd name="connsiteX4-153" fmla="*/ 274881 w 933062"/>
                      <a:gd name="connsiteY4-154" fmla="*/ 0 h 617079"/>
                      <a:gd name="connsiteX5-155" fmla="*/ 477341 w 933062"/>
                      <a:gd name="connsiteY5-156" fmla="*/ 243874 h 617079"/>
                      <a:gd name="connsiteX6-157" fmla="*/ 765740 w 933062"/>
                      <a:gd name="connsiteY6-158" fmla="*/ 159879 h 617079"/>
                      <a:gd name="connsiteX7-159" fmla="*/ 931229 w 933062"/>
                      <a:gd name="connsiteY7-160" fmla="*/ 403906 h 617079"/>
                      <a:gd name="connsiteX0-161" fmla="*/ 182319 w 934161"/>
                      <a:gd name="connsiteY0-162" fmla="*/ 476834 h 617079"/>
                      <a:gd name="connsiteX1-163" fmla="*/ 423541 w 934161"/>
                      <a:gd name="connsiteY1-164" fmla="*/ 339394 h 617079"/>
                      <a:gd name="connsiteX2-165" fmla="*/ 516103 w 934161"/>
                      <a:gd name="connsiteY2-166" fmla="*/ 617079 h 617079"/>
                      <a:gd name="connsiteX3-167" fmla="*/ 0 w 934161"/>
                      <a:gd name="connsiteY3-168" fmla="*/ 448785 h 617079"/>
                      <a:gd name="connsiteX4-169" fmla="*/ 274881 w 934161"/>
                      <a:gd name="connsiteY4-170" fmla="*/ 0 h 617079"/>
                      <a:gd name="connsiteX5-171" fmla="*/ 477341 w 934161"/>
                      <a:gd name="connsiteY5-172" fmla="*/ 243874 h 617079"/>
                      <a:gd name="connsiteX6-173" fmla="*/ 787773 w 934161"/>
                      <a:gd name="connsiteY6-174" fmla="*/ 162633 h 617079"/>
                      <a:gd name="connsiteX7-175" fmla="*/ 931229 w 934161"/>
                      <a:gd name="connsiteY7-176" fmla="*/ 403906 h 617079"/>
                      <a:gd name="connsiteX0-177" fmla="*/ 182319 w 933800"/>
                      <a:gd name="connsiteY0-178" fmla="*/ 476834 h 617079"/>
                      <a:gd name="connsiteX1-179" fmla="*/ 423541 w 933800"/>
                      <a:gd name="connsiteY1-180" fmla="*/ 339394 h 617079"/>
                      <a:gd name="connsiteX2-181" fmla="*/ 516103 w 933800"/>
                      <a:gd name="connsiteY2-182" fmla="*/ 617079 h 617079"/>
                      <a:gd name="connsiteX3-183" fmla="*/ 0 w 933800"/>
                      <a:gd name="connsiteY3-184" fmla="*/ 448785 h 617079"/>
                      <a:gd name="connsiteX4-185" fmla="*/ 274881 w 933800"/>
                      <a:gd name="connsiteY4-186" fmla="*/ 0 h 617079"/>
                      <a:gd name="connsiteX5-187" fmla="*/ 477341 w 933800"/>
                      <a:gd name="connsiteY5-188" fmla="*/ 243874 h 617079"/>
                      <a:gd name="connsiteX6-189" fmla="*/ 782265 w 933800"/>
                      <a:gd name="connsiteY6-190" fmla="*/ 143353 h 617079"/>
                      <a:gd name="connsiteX7-191" fmla="*/ 931229 w 933800"/>
                      <a:gd name="connsiteY7-192" fmla="*/ 403906 h 617079"/>
                      <a:gd name="connsiteX0-193" fmla="*/ 182319 w 933800"/>
                      <a:gd name="connsiteY0-194" fmla="*/ 476834 h 617079"/>
                      <a:gd name="connsiteX1-195" fmla="*/ 423541 w 933800"/>
                      <a:gd name="connsiteY1-196" fmla="*/ 339394 h 617079"/>
                      <a:gd name="connsiteX2-197" fmla="*/ 516103 w 933800"/>
                      <a:gd name="connsiteY2-198" fmla="*/ 617079 h 617079"/>
                      <a:gd name="connsiteX3-199" fmla="*/ 0 w 933800"/>
                      <a:gd name="connsiteY3-200" fmla="*/ 448785 h 617079"/>
                      <a:gd name="connsiteX4-201" fmla="*/ 274881 w 933800"/>
                      <a:gd name="connsiteY4-202" fmla="*/ 0 h 617079"/>
                      <a:gd name="connsiteX5-203" fmla="*/ 477341 w 933800"/>
                      <a:gd name="connsiteY5-204" fmla="*/ 243874 h 617079"/>
                      <a:gd name="connsiteX6-205" fmla="*/ 782265 w 933800"/>
                      <a:gd name="connsiteY6-206" fmla="*/ 143353 h 617079"/>
                      <a:gd name="connsiteX7-207" fmla="*/ 931229 w 933800"/>
                      <a:gd name="connsiteY7-208" fmla="*/ 403906 h 617079"/>
                      <a:gd name="connsiteX0-209" fmla="*/ 182319 w 935016"/>
                      <a:gd name="connsiteY0-210" fmla="*/ 476834 h 617079"/>
                      <a:gd name="connsiteX1-211" fmla="*/ 423541 w 935016"/>
                      <a:gd name="connsiteY1-212" fmla="*/ 339394 h 617079"/>
                      <a:gd name="connsiteX2-213" fmla="*/ 516103 w 935016"/>
                      <a:gd name="connsiteY2-214" fmla="*/ 617079 h 617079"/>
                      <a:gd name="connsiteX3-215" fmla="*/ 0 w 935016"/>
                      <a:gd name="connsiteY3-216" fmla="*/ 448785 h 617079"/>
                      <a:gd name="connsiteX4-217" fmla="*/ 274881 w 935016"/>
                      <a:gd name="connsiteY4-218" fmla="*/ 0 h 617079"/>
                      <a:gd name="connsiteX5-219" fmla="*/ 477341 w 935016"/>
                      <a:gd name="connsiteY5-220" fmla="*/ 243874 h 617079"/>
                      <a:gd name="connsiteX6-221" fmla="*/ 782265 w 935016"/>
                      <a:gd name="connsiteY6-222" fmla="*/ 143353 h 617079"/>
                      <a:gd name="connsiteX7-223" fmla="*/ 931229 w 935016"/>
                      <a:gd name="connsiteY7-224" fmla="*/ 403906 h 617079"/>
                      <a:gd name="connsiteX0-225" fmla="*/ 182319 w 932773"/>
                      <a:gd name="connsiteY0-226" fmla="*/ 476834 h 617079"/>
                      <a:gd name="connsiteX1-227" fmla="*/ 423541 w 932773"/>
                      <a:gd name="connsiteY1-228" fmla="*/ 339394 h 617079"/>
                      <a:gd name="connsiteX2-229" fmla="*/ 516103 w 932773"/>
                      <a:gd name="connsiteY2-230" fmla="*/ 617079 h 617079"/>
                      <a:gd name="connsiteX3-231" fmla="*/ 0 w 932773"/>
                      <a:gd name="connsiteY3-232" fmla="*/ 448785 h 617079"/>
                      <a:gd name="connsiteX4-233" fmla="*/ 274881 w 932773"/>
                      <a:gd name="connsiteY4-234" fmla="*/ 0 h 617079"/>
                      <a:gd name="connsiteX5-235" fmla="*/ 477341 w 932773"/>
                      <a:gd name="connsiteY5-236" fmla="*/ 243874 h 617079"/>
                      <a:gd name="connsiteX6-237" fmla="*/ 782265 w 932773"/>
                      <a:gd name="connsiteY6-238" fmla="*/ 143353 h 617079"/>
                      <a:gd name="connsiteX7-239" fmla="*/ 931229 w 932773"/>
                      <a:gd name="connsiteY7-240" fmla="*/ 403906 h 617079"/>
                      <a:gd name="connsiteX0-241" fmla="*/ 182319 w 932773"/>
                      <a:gd name="connsiteY0-242" fmla="*/ 476834 h 617079"/>
                      <a:gd name="connsiteX1-243" fmla="*/ 423541 w 932773"/>
                      <a:gd name="connsiteY1-244" fmla="*/ 339394 h 617079"/>
                      <a:gd name="connsiteX2-245" fmla="*/ 516103 w 932773"/>
                      <a:gd name="connsiteY2-246" fmla="*/ 617079 h 617079"/>
                      <a:gd name="connsiteX3-247" fmla="*/ 0 w 932773"/>
                      <a:gd name="connsiteY3-248" fmla="*/ 448785 h 617079"/>
                      <a:gd name="connsiteX4-249" fmla="*/ 274881 w 932773"/>
                      <a:gd name="connsiteY4-250" fmla="*/ 0 h 617079"/>
                      <a:gd name="connsiteX5-251" fmla="*/ 491112 w 932773"/>
                      <a:gd name="connsiteY5-252" fmla="*/ 243874 h 617079"/>
                      <a:gd name="connsiteX6-253" fmla="*/ 782265 w 932773"/>
                      <a:gd name="connsiteY6-254" fmla="*/ 143353 h 617079"/>
                      <a:gd name="connsiteX7-255" fmla="*/ 931229 w 932773"/>
                      <a:gd name="connsiteY7-256" fmla="*/ 403906 h 617079"/>
                      <a:gd name="connsiteX0-257" fmla="*/ 182319 w 932773"/>
                      <a:gd name="connsiteY0-258" fmla="*/ 476834 h 617079"/>
                      <a:gd name="connsiteX1-259" fmla="*/ 423541 w 932773"/>
                      <a:gd name="connsiteY1-260" fmla="*/ 339394 h 617079"/>
                      <a:gd name="connsiteX2-261" fmla="*/ 516103 w 932773"/>
                      <a:gd name="connsiteY2-262" fmla="*/ 617079 h 617079"/>
                      <a:gd name="connsiteX3-263" fmla="*/ 0 w 932773"/>
                      <a:gd name="connsiteY3-264" fmla="*/ 448785 h 617079"/>
                      <a:gd name="connsiteX4-265" fmla="*/ 274881 w 932773"/>
                      <a:gd name="connsiteY4-266" fmla="*/ 0 h 617079"/>
                      <a:gd name="connsiteX5-267" fmla="*/ 491112 w 932773"/>
                      <a:gd name="connsiteY5-268" fmla="*/ 243874 h 617079"/>
                      <a:gd name="connsiteX6-269" fmla="*/ 782265 w 932773"/>
                      <a:gd name="connsiteY6-270" fmla="*/ 143353 h 617079"/>
                      <a:gd name="connsiteX7-271" fmla="*/ 931229 w 932773"/>
                      <a:gd name="connsiteY7-272" fmla="*/ 403906 h 617079"/>
                      <a:gd name="connsiteX0-273" fmla="*/ 182319 w 932773"/>
                      <a:gd name="connsiteY0-274" fmla="*/ 476834 h 617079"/>
                      <a:gd name="connsiteX1-275" fmla="*/ 423541 w 932773"/>
                      <a:gd name="connsiteY1-276" fmla="*/ 339394 h 617079"/>
                      <a:gd name="connsiteX2-277" fmla="*/ 516103 w 932773"/>
                      <a:gd name="connsiteY2-278" fmla="*/ 617079 h 617079"/>
                      <a:gd name="connsiteX3-279" fmla="*/ 0 w 932773"/>
                      <a:gd name="connsiteY3-280" fmla="*/ 448785 h 617079"/>
                      <a:gd name="connsiteX4-281" fmla="*/ 239076 w 932773"/>
                      <a:gd name="connsiteY4-282" fmla="*/ 0 h 617079"/>
                      <a:gd name="connsiteX5-283" fmla="*/ 491112 w 932773"/>
                      <a:gd name="connsiteY5-284" fmla="*/ 243874 h 617079"/>
                      <a:gd name="connsiteX6-285" fmla="*/ 782265 w 932773"/>
                      <a:gd name="connsiteY6-286" fmla="*/ 143353 h 617079"/>
                      <a:gd name="connsiteX7-287" fmla="*/ 931229 w 932773"/>
                      <a:gd name="connsiteY7-288" fmla="*/ 403906 h 617079"/>
                      <a:gd name="connsiteX0-289" fmla="*/ 182319 w 932773"/>
                      <a:gd name="connsiteY0-290" fmla="*/ 476834 h 617079"/>
                      <a:gd name="connsiteX1-291" fmla="*/ 423541 w 932773"/>
                      <a:gd name="connsiteY1-292" fmla="*/ 339394 h 617079"/>
                      <a:gd name="connsiteX2-293" fmla="*/ 516103 w 932773"/>
                      <a:gd name="connsiteY2-294" fmla="*/ 617079 h 617079"/>
                      <a:gd name="connsiteX3-295" fmla="*/ 0 w 932773"/>
                      <a:gd name="connsiteY3-296" fmla="*/ 448785 h 617079"/>
                      <a:gd name="connsiteX4-297" fmla="*/ 239076 w 932773"/>
                      <a:gd name="connsiteY4-298" fmla="*/ 0 h 617079"/>
                      <a:gd name="connsiteX5-299" fmla="*/ 491112 w 932773"/>
                      <a:gd name="connsiteY5-300" fmla="*/ 243874 h 617079"/>
                      <a:gd name="connsiteX6-301" fmla="*/ 782265 w 932773"/>
                      <a:gd name="connsiteY6-302" fmla="*/ 143353 h 617079"/>
                      <a:gd name="connsiteX7-303" fmla="*/ 931229 w 932773"/>
                      <a:gd name="connsiteY7-304" fmla="*/ 403906 h 617079"/>
                      <a:gd name="connsiteX0-305" fmla="*/ 182319 w 932773"/>
                      <a:gd name="connsiteY0-306" fmla="*/ 476834 h 617079"/>
                      <a:gd name="connsiteX1-307" fmla="*/ 423541 w 932773"/>
                      <a:gd name="connsiteY1-308" fmla="*/ 339394 h 617079"/>
                      <a:gd name="connsiteX2-309" fmla="*/ 516103 w 932773"/>
                      <a:gd name="connsiteY2-310" fmla="*/ 617079 h 617079"/>
                      <a:gd name="connsiteX3-311" fmla="*/ 0 w 932773"/>
                      <a:gd name="connsiteY3-312" fmla="*/ 448785 h 617079"/>
                      <a:gd name="connsiteX4-313" fmla="*/ 239076 w 932773"/>
                      <a:gd name="connsiteY4-314" fmla="*/ 0 h 617079"/>
                      <a:gd name="connsiteX5-315" fmla="*/ 491112 w 932773"/>
                      <a:gd name="connsiteY5-316" fmla="*/ 243874 h 617079"/>
                      <a:gd name="connsiteX6-317" fmla="*/ 782265 w 932773"/>
                      <a:gd name="connsiteY6-318" fmla="*/ 143353 h 617079"/>
                      <a:gd name="connsiteX7-319" fmla="*/ 931229 w 932773"/>
                      <a:gd name="connsiteY7-320" fmla="*/ 403906 h 617079"/>
                      <a:gd name="connsiteX0-321" fmla="*/ 182319 w 932773"/>
                      <a:gd name="connsiteY0-322" fmla="*/ 478537 h 618782"/>
                      <a:gd name="connsiteX1-323" fmla="*/ 423541 w 932773"/>
                      <a:gd name="connsiteY1-324" fmla="*/ 341097 h 618782"/>
                      <a:gd name="connsiteX2-325" fmla="*/ 516103 w 932773"/>
                      <a:gd name="connsiteY2-326" fmla="*/ 618782 h 618782"/>
                      <a:gd name="connsiteX3-327" fmla="*/ 0 w 932773"/>
                      <a:gd name="connsiteY3-328" fmla="*/ 450488 h 618782"/>
                      <a:gd name="connsiteX4-329" fmla="*/ 239076 w 932773"/>
                      <a:gd name="connsiteY4-330" fmla="*/ 1703 h 618782"/>
                      <a:gd name="connsiteX5-331" fmla="*/ 491112 w 932773"/>
                      <a:gd name="connsiteY5-332" fmla="*/ 245577 h 618782"/>
                      <a:gd name="connsiteX6-333" fmla="*/ 782265 w 932773"/>
                      <a:gd name="connsiteY6-334" fmla="*/ 145056 h 618782"/>
                      <a:gd name="connsiteX7-335" fmla="*/ 931229 w 932773"/>
                      <a:gd name="connsiteY7-336" fmla="*/ 405609 h 618782"/>
                      <a:gd name="connsiteX0-337" fmla="*/ 182319 w 932773"/>
                      <a:gd name="connsiteY0-338" fmla="*/ 478537 h 618782"/>
                      <a:gd name="connsiteX1-339" fmla="*/ 423541 w 932773"/>
                      <a:gd name="connsiteY1-340" fmla="*/ 341097 h 618782"/>
                      <a:gd name="connsiteX2-341" fmla="*/ 516103 w 932773"/>
                      <a:gd name="connsiteY2-342" fmla="*/ 618782 h 618782"/>
                      <a:gd name="connsiteX3-343" fmla="*/ 0 w 932773"/>
                      <a:gd name="connsiteY3-344" fmla="*/ 450488 h 618782"/>
                      <a:gd name="connsiteX4-345" fmla="*/ 239076 w 932773"/>
                      <a:gd name="connsiteY4-346" fmla="*/ 1703 h 618782"/>
                      <a:gd name="connsiteX5-347" fmla="*/ 491112 w 932773"/>
                      <a:gd name="connsiteY5-348" fmla="*/ 245577 h 618782"/>
                      <a:gd name="connsiteX6-349" fmla="*/ 782265 w 932773"/>
                      <a:gd name="connsiteY6-350" fmla="*/ 145056 h 618782"/>
                      <a:gd name="connsiteX7-351" fmla="*/ 931229 w 932773"/>
                      <a:gd name="connsiteY7-352" fmla="*/ 405609 h 618782"/>
                      <a:gd name="connsiteX0-353" fmla="*/ 160286 w 910740"/>
                      <a:gd name="connsiteY0-354" fmla="*/ 478537 h 618782"/>
                      <a:gd name="connsiteX1-355" fmla="*/ 401508 w 910740"/>
                      <a:gd name="connsiteY1-356" fmla="*/ 341097 h 618782"/>
                      <a:gd name="connsiteX2-357" fmla="*/ 494070 w 910740"/>
                      <a:gd name="connsiteY2-358" fmla="*/ 618782 h 618782"/>
                      <a:gd name="connsiteX3-359" fmla="*/ 0 w 910740"/>
                      <a:gd name="connsiteY3-360" fmla="*/ 450488 h 618782"/>
                      <a:gd name="connsiteX4-361" fmla="*/ 217043 w 910740"/>
                      <a:gd name="connsiteY4-362" fmla="*/ 1703 h 618782"/>
                      <a:gd name="connsiteX5-363" fmla="*/ 469079 w 910740"/>
                      <a:gd name="connsiteY5-364" fmla="*/ 245577 h 618782"/>
                      <a:gd name="connsiteX6-365" fmla="*/ 760232 w 910740"/>
                      <a:gd name="connsiteY6-366" fmla="*/ 145056 h 618782"/>
                      <a:gd name="connsiteX7-367" fmla="*/ 909196 w 910740"/>
                      <a:gd name="connsiteY7-368" fmla="*/ 405609 h 618782"/>
                      <a:gd name="connsiteX0-369" fmla="*/ 205095 w 955549"/>
                      <a:gd name="connsiteY0-370" fmla="*/ 478537 h 618782"/>
                      <a:gd name="connsiteX1-371" fmla="*/ 446317 w 955549"/>
                      <a:gd name="connsiteY1-372" fmla="*/ 341097 h 618782"/>
                      <a:gd name="connsiteX2-373" fmla="*/ 538879 w 955549"/>
                      <a:gd name="connsiteY2-374" fmla="*/ 618782 h 618782"/>
                      <a:gd name="connsiteX3-375" fmla="*/ 44809 w 955549"/>
                      <a:gd name="connsiteY3-376" fmla="*/ 450488 h 618782"/>
                      <a:gd name="connsiteX4-377" fmla="*/ 261852 w 955549"/>
                      <a:gd name="connsiteY4-378" fmla="*/ 1703 h 618782"/>
                      <a:gd name="connsiteX5-379" fmla="*/ 513888 w 955549"/>
                      <a:gd name="connsiteY5-380" fmla="*/ 245577 h 618782"/>
                      <a:gd name="connsiteX6-381" fmla="*/ 805041 w 955549"/>
                      <a:gd name="connsiteY6-382" fmla="*/ 145056 h 618782"/>
                      <a:gd name="connsiteX7-383" fmla="*/ 954005 w 955549"/>
                      <a:gd name="connsiteY7-384" fmla="*/ 405609 h 618782"/>
                      <a:gd name="connsiteX0-385" fmla="*/ 205095 w 955549"/>
                      <a:gd name="connsiteY0-386" fmla="*/ 478537 h 618782"/>
                      <a:gd name="connsiteX1-387" fmla="*/ 446317 w 955549"/>
                      <a:gd name="connsiteY1-388" fmla="*/ 341097 h 618782"/>
                      <a:gd name="connsiteX2-389" fmla="*/ 538879 w 955549"/>
                      <a:gd name="connsiteY2-390" fmla="*/ 618782 h 618782"/>
                      <a:gd name="connsiteX3-391" fmla="*/ 44809 w 955549"/>
                      <a:gd name="connsiteY3-392" fmla="*/ 450488 h 618782"/>
                      <a:gd name="connsiteX4-393" fmla="*/ 261852 w 955549"/>
                      <a:gd name="connsiteY4-394" fmla="*/ 1703 h 618782"/>
                      <a:gd name="connsiteX5-395" fmla="*/ 513888 w 955549"/>
                      <a:gd name="connsiteY5-396" fmla="*/ 245577 h 618782"/>
                      <a:gd name="connsiteX6-397" fmla="*/ 805041 w 955549"/>
                      <a:gd name="connsiteY6-398" fmla="*/ 145056 h 618782"/>
                      <a:gd name="connsiteX7-399" fmla="*/ 954005 w 955549"/>
                      <a:gd name="connsiteY7-400" fmla="*/ 405609 h 618782"/>
                      <a:gd name="connsiteX0-401" fmla="*/ 205095 w 955549"/>
                      <a:gd name="connsiteY0-402" fmla="*/ 478537 h 607765"/>
                      <a:gd name="connsiteX1-403" fmla="*/ 446317 w 955549"/>
                      <a:gd name="connsiteY1-404" fmla="*/ 341097 h 607765"/>
                      <a:gd name="connsiteX2-405" fmla="*/ 527862 w 955549"/>
                      <a:gd name="connsiteY2-406" fmla="*/ 607765 h 607765"/>
                      <a:gd name="connsiteX3-407" fmla="*/ 44809 w 955549"/>
                      <a:gd name="connsiteY3-408" fmla="*/ 450488 h 607765"/>
                      <a:gd name="connsiteX4-409" fmla="*/ 261852 w 955549"/>
                      <a:gd name="connsiteY4-410" fmla="*/ 1703 h 607765"/>
                      <a:gd name="connsiteX5-411" fmla="*/ 513888 w 955549"/>
                      <a:gd name="connsiteY5-412" fmla="*/ 245577 h 607765"/>
                      <a:gd name="connsiteX6-413" fmla="*/ 805041 w 955549"/>
                      <a:gd name="connsiteY6-414" fmla="*/ 145056 h 607765"/>
                      <a:gd name="connsiteX7-415" fmla="*/ 954005 w 955549"/>
                      <a:gd name="connsiteY7-416" fmla="*/ 405609 h 607765"/>
                      <a:gd name="connsiteX0-417" fmla="*/ 205095 w 955549"/>
                      <a:gd name="connsiteY0-418" fmla="*/ 478537 h 664635"/>
                      <a:gd name="connsiteX1-419" fmla="*/ 446317 w 955549"/>
                      <a:gd name="connsiteY1-420" fmla="*/ 341097 h 664635"/>
                      <a:gd name="connsiteX2-421" fmla="*/ 527862 w 955549"/>
                      <a:gd name="connsiteY2-422" fmla="*/ 607765 h 664635"/>
                      <a:gd name="connsiteX3-423" fmla="*/ 44809 w 955549"/>
                      <a:gd name="connsiteY3-424" fmla="*/ 450488 h 664635"/>
                      <a:gd name="connsiteX4-425" fmla="*/ 261852 w 955549"/>
                      <a:gd name="connsiteY4-426" fmla="*/ 1703 h 664635"/>
                      <a:gd name="connsiteX5-427" fmla="*/ 513888 w 955549"/>
                      <a:gd name="connsiteY5-428" fmla="*/ 245577 h 664635"/>
                      <a:gd name="connsiteX6-429" fmla="*/ 805041 w 955549"/>
                      <a:gd name="connsiteY6-430" fmla="*/ 145056 h 664635"/>
                      <a:gd name="connsiteX7-431" fmla="*/ 954005 w 955549"/>
                      <a:gd name="connsiteY7-432" fmla="*/ 405609 h 664635"/>
                      <a:gd name="connsiteX0-433" fmla="*/ 205095 w 955549"/>
                      <a:gd name="connsiteY0-434" fmla="*/ 478537 h 664635"/>
                      <a:gd name="connsiteX1-435" fmla="*/ 446317 w 955549"/>
                      <a:gd name="connsiteY1-436" fmla="*/ 341097 h 664635"/>
                      <a:gd name="connsiteX2-437" fmla="*/ 527862 w 955549"/>
                      <a:gd name="connsiteY2-438" fmla="*/ 607765 h 664635"/>
                      <a:gd name="connsiteX3-439" fmla="*/ 44809 w 955549"/>
                      <a:gd name="connsiteY3-440" fmla="*/ 450488 h 664635"/>
                      <a:gd name="connsiteX4-441" fmla="*/ 261852 w 955549"/>
                      <a:gd name="connsiteY4-442" fmla="*/ 1703 h 664635"/>
                      <a:gd name="connsiteX5-443" fmla="*/ 513888 w 955549"/>
                      <a:gd name="connsiteY5-444" fmla="*/ 245577 h 664635"/>
                      <a:gd name="connsiteX6-445" fmla="*/ 805041 w 955549"/>
                      <a:gd name="connsiteY6-446" fmla="*/ 145056 h 664635"/>
                      <a:gd name="connsiteX7-447" fmla="*/ 954005 w 955549"/>
                      <a:gd name="connsiteY7-448" fmla="*/ 405609 h 664635"/>
                      <a:gd name="connsiteX0-449" fmla="*/ 205095 w 955549"/>
                      <a:gd name="connsiteY0-450" fmla="*/ 478537 h 664635"/>
                      <a:gd name="connsiteX1-451" fmla="*/ 402249 w 955549"/>
                      <a:gd name="connsiteY1-452" fmla="*/ 352114 h 664635"/>
                      <a:gd name="connsiteX2-453" fmla="*/ 527862 w 955549"/>
                      <a:gd name="connsiteY2-454" fmla="*/ 607765 h 664635"/>
                      <a:gd name="connsiteX3-455" fmla="*/ 44809 w 955549"/>
                      <a:gd name="connsiteY3-456" fmla="*/ 450488 h 664635"/>
                      <a:gd name="connsiteX4-457" fmla="*/ 261852 w 955549"/>
                      <a:gd name="connsiteY4-458" fmla="*/ 1703 h 664635"/>
                      <a:gd name="connsiteX5-459" fmla="*/ 513888 w 955549"/>
                      <a:gd name="connsiteY5-460" fmla="*/ 245577 h 664635"/>
                      <a:gd name="connsiteX6-461" fmla="*/ 805041 w 955549"/>
                      <a:gd name="connsiteY6-462" fmla="*/ 145056 h 664635"/>
                      <a:gd name="connsiteX7-463" fmla="*/ 954005 w 955549"/>
                      <a:gd name="connsiteY7-464" fmla="*/ 405609 h 664635"/>
                      <a:gd name="connsiteX0-465" fmla="*/ 205095 w 955549"/>
                      <a:gd name="connsiteY0-466" fmla="*/ 478537 h 664635"/>
                      <a:gd name="connsiteX1-467" fmla="*/ 402249 w 955549"/>
                      <a:gd name="connsiteY1-468" fmla="*/ 352114 h 664635"/>
                      <a:gd name="connsiteX2-469" fmla="*/ 527862 w 955549"/>
                      <a:gd name="connsiteY2-470" fmla="*/ 607765 h 664635"/>
                      <a:gd name="connsiteX3-471" fmla="*/ 44809 w 955549"/>
                      <a:gd name="connsiteY3-472" fmla="*/ 450488 h 664635"/>
                      <a:gd name="connsiteX4-473" fmla="*/ 261852 w 955549"/>
                      <a:gd name="connsiteY4-474" fmla="*/ 1703 h 664635"/>
                      <a:gd name="connsiteX5-475" fmla="*/ 513888 w 955549"/>
                      <a:gd name="connsiteY5-476" fmla="*/ 245577 h 664635"/>
                      <a:gd name="connsiteX6-477" fmla="*/ 805041 w 955549"/>
                      <a:gd name="connsiteY6-478" fmla="*/ 145056 h 664635"/>
                      <a:gd name="connsiteX7-479" fmla="*/ 954005 w 955549"/>
                      <a:gd name="connsiteY7-480" fmla="*/ 405609 h 664635"/>
                      <a:gd name="connsiteX0-481" fmla="*/ 205095 w 955549"/>
                      <a:gd name="connsiteY0-482" fmla="*/ 478537 h 664635"/>
                      <a:gd name="connsiteX1-483" fmla="*/ 402249 w 955549"/>
                      <a:gd name="connsiteY1-484" fmla="*/ 352114 h 664635"/>
                      <a:gd name="connsiteX2-485" fmla="*/ 527862 w 955549"/>
                      <a:gd name="connsiteY2-486" fmla="*/ 607765 h 664635"/>
                      <a:gd name="connsiteX3-487" fmla="*/ 44809 w 955549"/>
                      <a:gd name="connsiteY3-488" fmla="*/ 450488 h 664635"/>
                      <a:gd name="connsiteX4-489" fmla="*/ 261852 w 955549"/>
                      <a:gd name="connsiteY4-490" fmla="*/ 1703 h 664635"/>
                      <a:gd name="connsiteX5-491" fmla="*/ 513888 w 955549"/>
                      <a:gd name="connsiteY5-492" fmla="*/ 245577 h 664635"/>
                      <a:gd name="connsiteX6-493" fmla="*/ 805041 w 955549"/>
                      <a:gd name="connsiteY6-494" fmla="*/ 145056 h 664635"/>
                      <a:gd name="connsiteX7-495" fmla="*/ 954005 w 955549"/>
                      <a:gd name="connsiteY7-496" fmla="*/ 405609 h 664635"/>
                      <a:gd name="connsiteX0-497" fmla="*/ 205095 w 955549"/>
                      <a:gd name="connsiteY0-498" fmla="*/ 511587 h 664635"/>
                      <a:gd name="connsiteX1-499" fmla="*/ 402249 w 955549"/>
                      <a:gd name="connsiteY1-500" fmla="*/ 352114 h 664635"/>
                      <a:gd name="connsiteX2-501" fmla="*/ 527862 w 955549"/>
                      <a:gd name="connsiteY2-502" fmla="*/ 607765 h 664635"/>
                      <a:gd name="connsiteX3-503" fmla="*/ 44809 w 955549"/>
                      <a:gd name="connsiteY3-504" fmla="*/ 450488 h 664635"/>
                      <a:gd name="connsiteX4-505" fmla="*/ 261852 w 955549"/>
                      <a:gd name="connsiteY4-506" fmla="*/ 1703 h 664635"/>
                      <a:gd name="connsiteX5-507" fmla="*/ 513888 w 955549"/>
                      <a:gd name="connsiteY5-508" fmla="*/ 245577 h 664635"/>
                      <a:gd name="connsiteX6-509" fmla="*/ 805041 w 955549"/>
                      <a:gd name="connsiteY6-510" fmla="*/ 145056 h 664635"/>
                      <a:gd name="connsiteX7-511" fmla="*/ 954005 w 955549"/>
                      <a:gd name="connsiteY7-512" fmla="*/ 405609 h 664635"/>
                      <a:gd name="connsiteX0-513" fmla="*/ 205095 w 955549"/>
                      <a:gd name="connsiteY0-514" fmla="*/ 511587 h 664635"/>
                      <a:gd name="connsiteX1-515" fmla="*/ 402249 w 955549"/>
                      <a:gd name="connsiteY1-516" fmla="*/ 352114 h 664635"/>
                      <a:gd name="connsiteX2-517" fmla="*/ 527862 w 955549"/>
                      <a:gd name="connsiteY2-518" fmla="*/ 607765 h 664635"/>
                      <a:gd name="connsiteX3-519" fmla="*/ 44809 w 955549"/>
                      <a:gd name="connsiteY3-520" fmla="*/ 450488 h 664635"/>
                      <a:gd name="connsiteX4-521" fmla="*/ 261852 w 955549"/>
                      <a:gd name="connsiteY4-522" fmla="*/ 1703 h 664635"/>
                      <a:gd name="connsiteX5-523" fmla="*/ 513888 w 955549"/>
                      <a:gd name="connsiteY5-524" fmla="*/ 245577 h 664635"/>
                      <a:gd name="connsiteX6-525" fmla="*/ 805041 w 955549"/>
                      <a:gd name="connsiteY6-526" fmla="*/ 145056 h 664635"/>
                      <a:gd name="connsiteX7-527" fmla="*/ 954005 w 955549"/>
                      <a:gd name="connsiteY7-528" fmla="*/ 405609 h 664635"/>
                      <a:gd name="connsiteX0-529" fmla="*/ 205095 w 955549"/>
                      <a:gd name="connsiteY0-530" fmla="*/ 511587 h 664635"/>
                      <a:gd name="connsiteX1-531" fmla="*/ 396740 w 955549"/>
                      <a:gd name="connsiteY1-532" fmla="*/ 327327 h 664635"/>
                      <a:gd name="connsiteX2-533" fmla="*/ 527862 w 955549"/>
                      <a:gd name="connsiteY2-534" fmla="*/ 607765 h 664635"/>
                      <a:gd name="connsiteX3-535" fmla="*/ 44809 w 955549"/>
                      <a:gd name="connsiteY3-536" fmla="*/ 450488 h 664635"/>
                      <a:gd name="connsiteX4-537" fmla="*/ 261852 w 955549"/>
                      <a:gd name="connsiteY4-538" fmla="*/ 1703 h 664635"/>
                      <a:gd name="connsiteX5-539" fmla="*/ 513888 w 955549"/>
                      <a:gd name="connsiteY5-540" fmla="*/ 245577 h 664635"/>
                      <a:gd name="connsiteX6-541" fmla="*/ 805041 w 955549"/>
                      <a:gd name="connsiteY6-542" fmla="*/ 145056 h 664635"/>
                      <a:gd name="connsiteX7-543" fmla="*/ 954005 w 955549"/>
                      <a:gd name="connsiteY7-544" fmla="*/ 405609 h 664635"/>
                      <a:gd name="connsiteX0-545" fmla="*/ 205095 w 955549"/>
                      <a:gd name="connsiteY0-546" fmla="*/ 511587 h 664635"/>
                      <a:gd name="connsiteX1-547" fmla="*/ 396740 w 955549"/>
                      <a:gd name="connsiteY1-548" fmla="*/ 327327 h 664635"/>
                      <a:gd name="connsiteX2-549" fmla="*/ 527862 w 955549"/>
                      <a:gd name="connsiteY2-550" fmla="*/ 607765 h 664635"/>
                      <a:gd name="connsiteX3-551" fmla="*/ 44809 w 955549"/>
                      <a:gd name="connsiteY3-552" fmla="*/ 450488 h 664635"/>
                      <a:gd name="connsiteX4-553" fmla="*/ 261852 w 955549"/>
                      <a:gd name="connsiteY4-554" fmla="*/ 1703 h 664635"/>
                      <a:gd name="connsiteX5-555" fmla="*/ 513888 w 955549"/>
                      <a:gd name="connsiteY5-556" fmla="*/ 245577 h 664635"/>
                      <a:gd name="connsiteX6-557" fmla="*/ 805041 w 955549"/>
                      <a:gd name="connsiteY6-558" fmla="*/ 145056 h 664635"/>
                      <a:gd name="connsiteX7-559" fmla="*/ 954005 w 955549"/>
                      <a:gd name="connsiteY7-560" fmla="*/ 405609 h 664635"/>
                      <a:gd name="connsiteX0-561" fmla="*/ 221620 w 955549"/>
                      <a:gd name="connsiteY0-562" fmla="*/ 500570 h 664635"/>
                      <a:gd name="connsiteX1-563" fmla="*/ 396740 w 955549"/>
                      <a:gd name="connsiteY1-564" fmla="*/ 327327 h 664635"/>
                      <a:gd name="connsiteX2-565" fmla="*/ 527862 w 955549"/>
                      <a:gd name="connsiteY2-566" fmla="*/ 607765 h 664635"/>
                      <a:gd name="connsiteX3-567" fmla="*/ 44809 w 955549"/>
                      <a:gd name="connsiteY3-568" fmla="*/ 450488 h 664635"/>
                      <a:gd name="connsiteX4-569" fmla="*/ 261852 w 955549"/>
                      <a:gd name="connsiteY4-570" fmla="*/ 1703 h 664635"/>
                      <a:gd name="connsiteX5-571" fmla="*/ 513888 w 955549"/>
                      <a:gd name="connsiteY5-572" fmla="*/ 245577 h 664635"/>
                      <a:gd name="connsiteX6-573" fmla="*/ 805041 w 955549"/>
                      <a:gd name="connsiteY6-574" fmla="*/ 145056 h 664635"/>
                      <a:gd name="connsiteX7-575" fmla="*/ 954005 w 955549"/>
                      <a:gd name="connsiteY7-576" fmla="*/ 405609 h 664635"/>
                      <a:gd name="connsiteX0-577" fmla="*/ 221620 w 955549"/>
                      <a:gd name="connsiteY0-578" fmla="*/ 500570 h 664635"/>
                      <a:gd name="connsiteX1-579" fmla="*/ 396740 w 955549"/>
                      <a:gd name="connsiteY1-580" fmla="*/ 327327 h 664635"/>
                      <a:gd name="connsiteX2-581" fmla="*/ 527862 w 955549"/>
                      <a:gd name="connsiteY2-582" fmla="*/ 607765 h 664635"/>
                      <a:gd name="connsiteX3-583" fmla="*/ 44809 w 955549"/>
                      <a:gd name="connsiteY3-584" fmla="*/ 450488 h 664635"/>
                      <a:gd name="connsiteX4-585" fmla="*/ 261852 w 955549"/>
                      <a:gd name="connsiteY4-586" fmla="*/ 1703 h 664635"/>
                      <a:gd name="connsiteX5-587" fmla="*/ 513888 w 955549"/>
                      <a:gd name="connsiteY5-588" fmla="*/ 245577 h 664635"/>
                      <a:gd name="connsiteX6-589" fmla="*/ 805041 w 955549"/>
                      <a:gd name="connsiteY6-590" fmla="*/ 145056 h 664635"/>
                      <a:gd name="connsiteX7-591" fmla="*/ 954005 w 955549"/>
                      <a:gd name="connsiteY7-592" fmla="*/ 405609 h 664635"/>
                      <a:gd name="connsiteX0-593" fmla="*/ 221620 w 955549"/>
                      <a:gd name="connsiteY0-594" fmla="*/ 500570 h 664635"/>
                      <a:gd name="connsiteX1-595" fmla="*/ 396740 w 955549"/>
                      <a:gd name="connsiteY1-596" fmla="*/ 327327 h 664635"/>
                      <a:gd name="connsiteX2-597" fmla="*/ 527862 w 955549"/>
                      <a:gd name="connsiteY2-598" fmla="*/ 607765 h 664635"/>
                      <a:gd name="connsiteX3-599" fmla="*/ 44809 w 955549"/>
                      <a:gd name="connsiteY3-600" fmla="*/ 450488 h 664635"/>
                      <a:gd name="connsiteX4-601" fmla="*/ 261852 w 955549"/>
                      <a:gd name="connsiteY4-602" fmla="*/ 1703 h 664635"/>
                      <a:gd name="connsiteX5-603" fmla="*/ 513888 w 955549"/>
                      <a:gd name="connsiteY5-604" fmla="*/ 245577 h 664635"/>
                      <a:gd name="connsiteX6-605" fmla="*/ 805041 w 955549"/>
                      <a:gd name="connsiteY6-606" fmla="*/ 145056 h 664635"/>
                      <a:gd name="connsiteX7-607" fmla="*/ 954005 w 955549"/>
                      <a:gd name="connsiteY7-608" fmla="*/ 405609 h 664635"/>
                      <a:gd name="connsiteX0-609" fmla="*/ 221620 w 955549"/>
                      <a:gd name="connsiteY0-610" fmla="*/ 500570 h 666793"/>
                      <a:gd name="connsiteX1-611" fmla="*/ 396740 w 955549"/>
                      <a:gd name="connsiteY1-612" fmla="*/ 327327 h 666793"/>
                      <a:gd name="connsiteX2-613" fmla="*/ 478286 w 955549"/>
                      <a:gd name="connsiteY2-614" fmla="*/ 610520 h 666793"/>
                      <a:gd name="connsiteX3-615" fmla="*/ 44809 w 955549"/>
                      <a:gd name="connsiteY3-616" fmla="*/ 450488 h 666793"/>
                      <a:gd name="connsiteX4-617" fmla="*/ 261852 w 955549"/>
                      <a:gd name="connsiteY4-618" fmla="*/ 1703 h 666793"/>
                      <a:gd name="connsiteX5-619" fmla="*/ 513888 w 955549"/>
                      <a:gd name="connsiteY5-620" fmla="*/ 245577 h 666793"/>
                      <a:gd name="connsiteX6-621" fmla="*/ 805041 w 955549"/>
                      <a:gd name="connsiteY6-622" fmla="*/ 145056 h 666793"/>
                      <a:gd name="connsiteX7-623" fmla="*/ 954005 w 955549"/>
                      <a:gd name="connsiteY7-624" fmla="*/ 405609 h 666793"/>
                      <a:gd name="connsiteX0-625" fmla="*/ 221620 w 955549"/>
                      <a:gd name="connsiteY0-626" fmla="*/ 500570 h 666793"/>
                      <a:gd name="connsiteX1-627" fmla="*/ 396740 w 955549"/>
                      <a:gd name="connsiteY1-628" fmla="*/ 327327 h 666793"/>
                      <a:gd name="connsiteX2-629" fmla="*/ 478286 w 955549"/>
                      <a:gd name="connsiteY2-630" fmla="*/ 610520 h 666793"/>
                      <a:gd name="connsiteX3-631" fmla="*/ 44809 w 955549"/>
                      <a:gd name="connsiteY3-632" fmla="*/ 450488 h 666793"/>
                      <a:gd name="connsiteX4-633" fmla="*/ 261852 w 955549"/>
                      <a:gd name="connsiteY4-634" fmla="*/ 1703 h 666793"/>
                      <a:gd name="connsiteX5-635" fmla="*/ 513888 w 955549"/>
                      <a:gd name="connsiteY5-636" fmla="*/ 245577 h 666793"/>
                      <a:gd name="connsiteX6-637" fmla="*/ 805041 w 955549"/>
                      <a:gd name="connsiteY6-638" fmla="*/ 145056 h 666793"/>
                      <a:gd name="connsiteX7-639" fmla="*/ 954005 w 955549"/>
                      <a:gd name="connsiteY7-640" fmla="*/ 405609 h 666793"/>
                      <a:gd name="connsiteX0-641" fmla="*/ 228696 w 962625"/>
                      <a:gd name="connsiteY0-642" fmla="*/ 500570 h 673975"/>
                      <a:gd name="connsiteX1-643" fmla="*/ 403816 w 962625"/>
                      <a:gd name="connsiteY1-644" fmla="*/ 327327 h 673975"/>
                      <a:gd name="connsiteX2-645" fmla="*/ 485362 w 962625"/>
                      <a:gd name="connsiteY2-646" fmla="*/ 610520 h 673975"/>
                      <a:gd name="connsiteX3-647" fmla="*/ 43623 w 962625"/>
                      <a:gd name="connsiteY3-648" fmla="*/ 480784 h 673975"/>
                      <a:gd name="connsiteX4-649" fmla="*/ 268928 w 962625"/>
                      <a:gd name="connsiteY4-650" fmla="*/ 1703 h 673975"/>
                      <a:gd name="connsiteX5-651" fmla="*/ 520964 w 962625"/>
                      <a:gd name="connsiteY5-652" fmla="*/ 245577 h 673975"/>
                      <a:gd name="connsiteX6-653" fmla="*/ 812117 w 962625"/>
                      <a:gd name="connsiteY6-654" fmla="*/ 145056 h 673975"/>
                      <a:gd name="connsiteX7-655" fmla="*/ 961081 w 962625"/>
                      <a:gd name="connsiteY7-656" fmla="*/ 405609 h 673975"/>
                      <a:gd name="connsiteX0-657" fmla="*/ 238218 w 972147"/>
                      <a:gd name="connsiteY0-658" fmla="*/ 500570 h 681004"/>
                      <a:gd name="connsiteX1-659" fmla="*/ 413338 w 972147"/>
                      <a:gd name="connsiteY1-660" fmla="*/ 327327 h 681004"/>
                      <a:gd name="connsiteX2-661" fmla="*/ 494884 w 972147"/>
                      <a:gd name="connsiteY2-662" fmla="*/ 610520 h 681004"/>
                      <a:gd name="connsiteX3-663" fmla="*/ 42128 w 972147"/>
                      <a:gd name="connsiteY3-664" fmla="*/ 505572 h 681004"/>
                      <a:gd name="connsiteX4-665" fmla="*/ 278450 w 972147"/>
                      <a:gd name="connsiteY4-666" fmla="*/ 1703 h 681004"/>
                      <a:gd name="connsiteX5-667" fmla="*/ 530486 w 972147"/>
                      <a:gd name="connsiteY5-668" fmla="*/ 245577 h 681004"/>
                      <a:gd name="connsiteX6-669" fmla="*/ 821639 w 972147"/>
                      <a:gd name="connsiteY6-670" fmla="*/ 145056 h 681004"/>
                      <a:gd name="connsiteX7-671" fmla="*/ 970603 w 972147"/>
                      <a:gd name="connsiteY7-672" fmla="*/ 405609 h 681004"/>
                      <a:gd name="connsiteX0-673" fmla="*/ 238218 w 972147"/>
                      <a:gd name="connsiteY0-674" fmla="*/ 500570 h 684851"/>
                      <a:gd name="connsiteX1-675" fmla="*/ 413338 w 972147"/>
                      <a:gd name="connsiteY1-676" fmla="*/ 327327 h 684851"/>
                      <a:gd name="connsiteX2-677" fmla="*/ 483867 w 972147"/>
                      <a:gd name="connsiteY2-678" fmla="*/ 616028 h 684851"/>
                      <a:gd name="connsiteX3-679" fmla="*/ 42128 w 972147"/>
                      <a:gd name="connsiteY3-680" fmla="*/ 505572 h 684851"/>
                      <a:gd name="connsiteX4-681" fmla="*/ 278450 w 972147"/>
                      <a:gd name="connsiteY4-682" fmla="*/ 1703 h 684851"/>
                      <a:gd name="connsiteX5-683" fmla="*/ 530486 w 972147"/>
                      <a:gd name="connsiteY5-684" fmla="*/ 245577 h 684851"/>
                      <a:gd name="connsiteX6-685" fmla="*/ 821639 w 972147"/>
                      <a:gd name="connsiteY6-686" fmla="*/ 145056 h 684851"/>
                      <a:gd name="connsiteX7-687" fmla="*/ 970603 w 972147"/>
                      <a:gd name="connsiteY7-688" fmla="*/ 405609 h 684851"/>
                      <a:gd name="connsiteX0-689" fmla="*/ 238218 w 972147"/>
                      <a:gd name="connsiteY0-690" fmla="*/ 500570 h 678763"/>
                      <a:gd name="connsiteX1-691" fmla="*/ 413338 w 972147"/>
                      <a:gd name="connsiteY1-692" fmla="*/ 327327 h 678763"/>
                      <a:gd name="connsiteX2-693" fmla="*/ 483867 w 972147"/>
                      <a:gd name="connsiteY2-694" fmla="*/ 616028 h 678763"/>
                      <a:gd name="connsiteX3-695" fmla="*/ 42128 w 972147"/>
                      <a:gd name="connsiteY3-696" fmla="*/ 505572 h 678763"/>
                      <a:gd name="connsiteX4-697" fmla="*/ 278450 w 972147"/>
                      <a:gd name="connsiteY4-698" fmla="*/ 1703 h 678763"/>
                      <a:gd name="connsiteX5-699" fmla="*/ 530486 w 972147"/>
                      <a:gd name="connsiteY5-700" fmla="*/ 245577 h 678763"/>
                      <a:gd name="connsiteX6-701" fmla="*/ 821639 w 972147"/>
                      <a:gd name="connsiteY6-702" fmla="*/ 145056 h 678763"/>
                      <a:gd name="connsiteX7-703" fmla="*/ 970603 w 972147"/>
                      <a:gd name="connsiteY7-704" fmla="*/ 405609 h 678763"/>
                      <a:gd name="connsiteX0-705" fmla="*/ 238218 w 972147"/>
                      <a:gd name="connsiteY0-706" fmla="*/ 501130 h 679323"/>
                      <a:gd name="connsiteX1-707" fmla="*/ 413338 w 972147"/>
                      <a:gd name="connsiteY1-708" fmla="*/ 327887 h 679323"/>
                      <a:gd name="connsiteX2-709" fmla="*/ 483867 w 972147"/>
                      <a:gd name="connsiteY2-710" fmla="*/ 616588 h 679323"/>
                      <a:gd name="connsiteX3-711" fmla="*/ 42128 w 972147"/>
                      <a:gd name="connsiteY3-712" fmla="*/ 506132 h 679323"/>
                      <a:gd name="connsiteX4-713" fmla="*/ 278450 w 972147"/>
                      <a:gd name="connsiteY4-714" fmla="*/ 2263 h 679323"/>
                      <a:gd name="connsiteX5-715" fmla="*/ 535994 w 972147"/>
                      <a:gd name="connsiteY5-716" fmla="*/ 210332 h 679323"/>
                      <a:gd name="connsiteX6-717" fmla="*/ 821639 w 972147"/>
                      <a:gd name="connsiteY6-718" fmla="*/ 145616 h 679323"/>
                      <a:gd name="connsiteX7-719" fmla="*/ 970603 w 972147"/>
                      <a:gd name="connsiteY7-720" fmla="*/ 406169 h 679323"/>
                      <a:gd name="connsiteX0-721" fmla="*/ 238218 w 972147"/>
                      <a:gd name="connsiteY0-722" fmla="*/ 501130 h 679323"/>
                      <a:gd name="connsiteX1-723" fmla="*/ 413338 w 972147"/>
                      <a:gd name="connsiteY1-724" fmla="*/ 327887 h 679323"/>
                      <a:gd name="connsiteX2-725" fmla="*/ 483867 w 972147"/>
                      <a:gd name="connsiteY2-726" fmla="*/ 616588 h 679323"/>
                      <a:gd name="connsiteX3-727" fmla="*/ 42128 w 972147"/>
                      <a:gd name="connsiteY3-728" fmla="*/ 506132 h 679323"/>
                      <a:gd name="connsiteX4-729" fmla="*/ 278450 w 972147"/>
                      <a:gd name="connsiteY4-730" fmla="*/ 2263 h 679323"/>
                      <a:gd name="connsiteX5-731" fmla="*/ 535994 w 972147"/>
                      <a:gd name="connsiteY5-732" fmla="*/ 210332 h 679323"/>
                      <a:gd name="connsiteX6-733" fmla="*/ 821639 w 972147"/>
                      <a:gd name="connsiteY6-734" fmla="*/ 145616 h 679323"/>
                      <a:gd name="connsiteX7-735" fmla="*/ 970603 w 972147"/>
                      <a:gd name="connsiteY7-736" fmla="*/ 406169 h 679323"/>
                      <a:gd name="connsiteX0-737" fmla="*/ 238218 w 972147"/>
                      <a:gd name="connsiteY0-738" fmla="*/ 501584 h 679777"/>
                      <a:gd name="connsiteX1-739" fmla="*/ 413338 w 972147"/>
                      <a:gd name="connsiteY1-740" fmla="*/ 328341 h 679777"/>
                      <a:gd name="connsiteX2-741" fmla="*/ 483867 w 972147"/>
                      <a:gd name="connsiteY2-742" fmla="*/ 617042 h 679777"/>
                      <a:gd name="connsiteX3-743" fmla="*/ 42128 w 972147"/>
                      <a:gd name="connsiteY3-744" fmla="*/ 506586 h 679777"/>
                      <a:gd name="connsiteX4-745" fmla="*/ 278450 w 972147"/>
                      <a:gd name="connsiteY4-746" fmla="*/ 2717 h 679777"/>
                      <a:gd name="connsiteX5-747" fmla="*/ 535994 w 972147"/>
                      <a:gd name="connsiteY5-748" fmla="*/ 210786 h 679777"/>
                      <a:gd name="connsiteX6-749" fmla="*/ 821639 w 972147"/>
                      <a:gd name="connsiteY6-750" fmla="*/ 146070 h 679777"/>
                      <a:gd name="connsiteX7-751" fmla="*/ 970603 w 972147"/>
                      <a:gd name="connsiteY7-752" fmla="*/ 406623 h 679777"/>
                      <a:gd name="connsiteX0-753" fmla="*/ 238218 w 972147"/>
                      <a:gd name="connsiteY0-754" fmla="*/ 501584 h 679777"/>
                      <a:gd name="connsiteX1-755" fmla="*/ 413338 w 972147"/>
                      <a:gd name="connsiteY1-756" fmla="*/ 328341 h 679777"/>
                      <a:gd name="connsiteX2-757" fmla="*/ 483867 w 972147"/>
                      <a:gd name="connsiteY2-758" fmla="*/ 617042 h 679777"/>
                      <a:gd name="connsiteX3-759" fmla="*/ 42128 w 972147"/>
                      <a:gd name="connsiteY3-760" fmla="*/ 506586 h 679777"/>
                      <a:gd name="connsiteX4-761" fmla="*/ 278450 w 972147"/>
                      <a:gd name="connsiteY4-762" fmla="*/ 2717 h 679777"/>
                      <a:gd name="connsiteX5-763" fmla="*/ 535994 w 972147"/>
                      <a:gd name="connsiteY5-764" fmla="*/ 210786 h 679777"/>
                      <a:gd name="connsiteX6-765" fmla="*/ 821639 w 972147"/>
                      <a:gd name="connsiteY6-766" fmla="*/ 146070 h 679777"/>
                      <a:gd name="connsiteX7-767" fmla="*/ 970603 w 972147"/>
                      <a:gd name="connsiteY7-768" fmla="*/ 406623 h 679777"/>
                      <a:gd name="connsiteX0-769" fmla="*/ 238218 w 972147"/>
                      <a:gd name="connsiteY0-770" fmla="*/ 501584 h 679777"/>
                      <a:gd name="connsiteX1-771" fmla="*/ 413338 w 972147"/>
                      <a:gd name="connsiteY1-772" fmla="*/ 328341 h 679777"/>
                      <a:gd name="connsiteX2-773" fmla="*/ 483867 w 972147"/>
                      <a:gd name="connsiteY2-774" fmla="*/ 617042 h 679777"/>
                      <a:gd name="connsiteX3-775" fmla="*/ 42128 w 972147"/>
                      <a:gd name="connsiteY3-776" fmla="*/ 506586 h 679777"/>
                      <a:gd name="connsiteX4-777" fmla="*/ 278450 w 972147"/>
                      <a:gd name="connsiteY4-778" fmla="*/ 2717 h 679777"/>
                      <a:gd name="connsiteX5-779" fmla="*/ 535994 w 972147"/>
                      <a:gd name="connsiteY5-780" fmla="*/ 210786 h 679777"/>
                      <a:gd name="connsiteX6-781" fmla="*/ 821639 w 972147"/>
                      <a:gd name="connsiteY6-782" fmla="*/ 146070 h 679777"/>
                      <a:gd name="connsiteX7-783" fmla="*/ 970603 w 972147"/>
                      <a:gd name="connsiteY7-784" fmla="*/ 406623 h 679777"/>
                      <a:gd name="connsiteX0-785" fmla="*/ 238218 w 972147"/>
                      <a:gd name="connsiteY0-786" fmla="*/ 502590 h 680783"/>
                      <a:gd name="connsiteX1-787" fmla="*/ 413338 w 972147"/>
                      <a:gd name="connsiteY1-788" fmla="*/ 329347 h 680783"/>
                      <a:gd name="connsiteX2-789" fmla="*/ 483867 w 972147"/>
                      <a:gd name="connsiteY2-790" fmla="*/ 618048 h 680783"/>
                      <a:gd name="connsiteX3-791" fmla="*/ 42128 w 972147"/>
                      <a:gd name="connsiteY3-792" fmla="*/ 507592 h 680783"/>
                      <a:gd name="connsiteX4-793" fmla="*/ 278450 w 972147"/>
                      <a:gd name="connsiteY4-794" fmla="*/ 3723 h 680783"/>
                      <a:gd name="connsiteX5-795" fmla="*/ 535994 w 972147"/>
                      <a:gd name="connsiteY5-796" fmla="*/ 211792 h 680783"/>
                      <a:gd name="connsiteX6-797" fmla="*/ 821639 w 972147"/>
                      <a:gd name="connsiteY6-798" fmla="*/ 147076 h 680783"/>
                      <a:gd name="connsiteX7-799" fmla="*/ 970603 w 972147"/>
                      <a:gd name="connsiteY7-800" fmla="*/ 407629 h 680783"/>
                      <a:gd name="connsiteX0-801" fmla="*/ 238218 w 972381"/>
                      <a:gd name="connsiteY0-802" fmla="*/ 502590 h 680783"/>
                      <a:gd name="connsiteX1-803" fmla="*/ 413338 w 972381"/>
                      <a:gd name="connsiteY1-804" fmla="*/ 329347 h 680783"/>
                      <a:gd name="connsiteX2-805" fmla="*/ 483867 w 972381"/>
                      <a:gd name="connsiteY2-806" fmla="*/ 618048 h 680783"/>
                      <a:gd name="connsiteX3-807" fmla="*/ 42128 w 972381"/>
                      <a:gd name="connsiteY3-808" fmla="*/ 507592 h 680783"/>
                      <a:gd name="connsiteX4-809" fmla="*/ 278450 w 972381"/>
                      <a:gd name="connsiteY4-810" fmla="*/ 3723 h 680783"/>
                      <a:gd name="connsiteX5-811" fmla="*/ 535994 w 972381"/>
                      <a:gd name="connsiteY5-812" fmla="*/ 211792 h 680783"/>
                      <a:gd name="connsiteX6-813" fmla="*/ 829902 w 972381"/>
                      <a:gd name="connsiteY6-814" fmla="*/ 119534 h 680783"/>
                      <a:gd name="connsiteX7-815" fmla="*/ 970603 w 972381"/>
                      <a:gd name="connsiteY7-816" fmla="*/ 407629 h 680783"/>
                      <a:gd name="connsiteX0-817" fmla="*/ 238218 w 972381"/>
                      <a:gd name="connsiteY0-818" fmla="*/ 502590 h 680783"/>
                      <a:gd name="connsiteX1-819" fmla="*/ 413338 w 972381"/>
                      <a:gd name="connsiteY1-820" fmla="*/ 329347 h 680783"/>
                      <a:gd name="connsiteX2-821" fmla="*/ 483867 w 972381"/>
                      <a:gd name="connsiteY2-822" fmla="*/ 618048 h 680783"/>
                      <a:gd name="connsiteX3-823" fmla="*/ 42128 w 972381"/>
                      <a:gd name="connsiteY3-824" fmla="*/ 507592 h 680783"/>
                      <a:gd name="connsiteX4-825" fmla="*/ 278450 w 972381"/>
                      <a:gd name="connsiteY4-826" fmla="*/ 3723 h 680783"/>
                      <a:gd name="connsiteX5-827" fmla="*/ 535994 w 972381"/>
                      <a:gd name="connsiteY5-828" fmla="*/ 211792 h 680783"/>
                      <a:gd name="connsiteX6-829" fmla="*/ 829902 w 972381"/>
                      <a:gd name="connsiteY6-830" fmla="*/ 119534 h 680783"/>
                      <a:gd name="connsiteX7-831" fmla="*/ 970603 w 972381"/>
                      <a:gd name="connsiteY7-832" fmla="*/ 407629 h 680783"/>
                      <a:gd name="connsiteX0-833" fmla="*/ 238218 w 973905"/>
                      <a:gd name="connsiteY0-834" fmla="*/ 502590 h 680783"/>
                      <a:gd name="connsiteX1-835" fmla="*/ 413338 w 973905"/>
                      <a:gd name="connsiteY1-836" fmla="*/ 329347 h 680783"/>
                      <a:gd name="connsiteX2-837" fmla="*/ 483867 w 973905"/>
                      <a:gd name="connsiteY2-838" fmla="*/ 618048 h 680783"/>
                      <a:gd name="connsiteX3-839" fmla="*/ 42128 w 973905"/>
                      <a:gd name="connsiteY3-840" fmla="*/ 507592 h 680783"/>
                      <a:gd name="connsiteX4-841" fmla="*/ 278450 w 973905"/>
                      <a:gd name="connsiteY4-842" fmla="*/ 3723 h 680783"/>
                      <a:gd name="connsiteX5-843" fmla="*/ 535994 w 973905"/>
                      <a:gd name="connsiteY5-844" fmla="*/ 211792 h 680783"/>
                      <a:gd name="connsiteX6-845" fmla="*/ 857444 w 973905"/>
                      <a:gd name="connsiteY6-846" fmla="*/ 144322 h 680783"/>
                      <a:gd name="connsiteX7-847" fmla="*/ 970603 w 973905"/>
                      <a:gd name="connsiteY7-848" fmla="*/ 407629 h 680783"/>
                      <a:gd name="connsiteX0-849" fmla="*/ 238218 w 973905"/>
                      <a:gd name="connsiteY0-850" fmla="*/ 502590 h 680783"/>
                      <a:gd name="connsiteX1-851" fmla="*/ 413338 w 973905"/>
                      <a:gd name="connsiteY1-852" fmla="*/ 329347 h 680783"/>
                      <a:gd name="connsiteX2-853" fmla="*/ 483867 w 973905"/>
                      <a:gd name="connsiteY2-854" fmla="*/ 618048 h 680783"/>
                      <a:gd name="connsiteX3-855" fmla="*/ 42128 w 973905"/>
                      <a:gd name="connsiteY3-856" fmla="*/ 507592 h 680783"/>
                      <a:gd name="connsiteX4-857" fmla="*/ 278450 w 973905"/>
                      <a:gd name="connsiteY4-858" fmla="*/ 3723 h 680783"/>
                      <a:gd name="connsiteX5-859" fmla="*/ 535994 w 973905"/>
                      <a:gd name="connsiteY5-860" fmla="*/ 211792 h 680783"/>
                      <a:gd name="connsiteX6-861" fmla="*/ 857444 w 973905"/>
                      <a:gd name="connsiteY6-862" fmla="*/ 144322 h 680783"/>
                      <a:gd name="connsiteX7-863" fmla="*/ 970603 w 973905"/>
                      <a:gd name="connsiteY7-864" fmla="*/ 407629 h 680783"/>
                      <a:gd name="connsiteX0-865" fmla="*/ 238218 w 975028"/>
                      <a:gd name="connsiteY0-866" fmla="*/ 502590 h 680783"/>
                      <a:gd name="connsiteX1-867" fmla="*/ 413338 w 975028"/>
                      <a:gd name="connsiteY1-868" fmla="*/ 329347 h 680783"/>
                      <a:gd name="connsiteX2-869" fmla="*/ 483867 w 975028"/>
                      <a:gd name="connsiteY2-870" fmla="*/ 618048 h 680783"/>
                      <a:gd name="connsiteX3-871" fmla="*/ 42128 w 975028"/>
                      <a:gd name="connsiteY3-872" fmla="*/ 507592 h 680783"/>
                      <a:gd name="connsiteX4-873" fmla="*/ 278450 w 975028"/>
                      <a:gd name="connsiteY4-874" fmla="*/ 3723 h 680783"/>
                      <a:gd name="connsiteX5-875" fmla="*/ 535994 w 975028"/>
                      <a:gd name="connsiteY5-876" fmla="*/ 211792 h 680783"/>
                      <a:gd name="connsiteX6-877" fmla="*/ 857444 w 975028"/>
                      <a:gd name="connsiteY6-878" fmla="*/ 144322 h 680783"/>
                      <a:gd name="connsiteX7-879" fmla="*/ 970603 w 975028"/>
                      <a:gd name="connsiteY7-880" fmla="*/ 407629 h 680783"/>
                      <a:gd name="connsiteX0-881" fmla="*/ 238218 w 975028"/>
                      <a:gd name="connsiteY0-882" fmla="*/ 502590 h 680783"/>
                      <a:gd name="connsiteX1-883" fmla="*/ 413338 w 975028"/>
                      <a:gd name="connsiteY1-884" fmla="*/ 329347 h 680783"/>
                      <a:gd name="connsiteX2-885" fmla="*/ 483867 w 975028"/>
                      <a:gd name="connsiteY2-886" fmla="*/ 618048 h 680783"/>
                      <a:gd name="connsiteX3-887" fmla="*/ 42128 w 975028"/>
                      <a:gd name="connsiteY3-888" fmla="*/ 507592 h 680783"/>
                      <a:gd name="connsiteX4-889" fmla="*/ 278450 w 975028"/>
                      <a:gd name="connsiteY4-890" fmla="*/ 3723 h 680783"/>
                      <a:gd name="connsiteX5-891" fmla="*/ 535994 w 975028"/>
                      <a:gd name="connsiteY5-892" fmla="*/ 211792 h 680783"/>
                      <a:gd name="connsiteX6-893" fmla="*/ 857444 w 975028"/>
                      <a:gd name="connsiteY6-894" fmla="*/ 144322 h 680783"/>
                      <a:gd name="connsiteX7-895" fmla="*/ 970603 w 975028"/>
                      <a:gd name="connsiteY7-896" fmla="*/ 407629 h 680783"/>
                      <a:gd name="connsiteX0-897" fmla="*/ 238218 w 975375"/>
                      <a:gd name="connsiteY0-898" fmla="*/ 502590 h 680783"/>
                      <a:gd name="connsiteX1-899" fmla="*/ 413338 w 975375"/>
                      <a:gd name="connsiteY1-900" fmla="*/ 329347 h 680783"/>
                      <a:gd name="connsiteX2-901" fmla="*/ 483867 w 975375"/>
                      <a:gd name="connsiteY2-902" fmla="*/ 618048 h 680783"/>
                      <a:gd name="connsiteX3-903" fmla="*/ 42128 w 975375"/>
                      <a:gd name="connsiteY3-904" fmla="*/ 507592 h 680783"/>
                      <a:gd name="connsiteX4-905" fmla="*/ 278450 w 975375"/>
                      <a:gd name="connsiteY4-906" fmla="*/ 3723 h 680783"/>
                      <a:gd name="connsiteX5-907" fmla="*/ 535994 w 975375"/>
                      <a:gd name="connsiteY5-908" fmla="*/ 211792 h 680783"/>
                      <a:gd name="connsiteX6-909" fmla="*/ 857444 w 975375"/>
                      <a:gd name="connsiteY6-910" fmla="*/ 144322 h 680783"/>
                      <a:gd name="connsiteX7-911" fmla="*/ 970603 w 975375"/>
                      <a:gd name="connsiteY7-912" fmla="*/ 407629 h 680783"/>
                      <a:gd name="connsiteX0-913" fmla="*/ 238218 w 975375"/>
                      <a:gd name="connsiteY0-914" fmla="*/ 502590 h 680783"/>
                      <a:gd name="connsiteX1-915" fmla="*/ 413338 w 975375"/>
                      <a:gd name="connsiteY1-916" fmla="*/ 329347 h 680783"/>
                      <a:gd name="connsiteX2-917" fmla="*/ 483867 w 975375"/>
                      <a:gd name="connsiteY2-918" fmla="*/ 618048 h 680783"/>
                      <a:gd name="connsiteX3-919" fmla="*/ 42128 w 975375"/>
                      <a:gd name="connsiteY3-920" fmla="*/ 507592 h 680783"/>
                      <a:gd name="connsiteX4-921" fmla="*/ 278450 w 975375"/>
                      <a:gd name="connsiteY4-922" fmla="*/ 3723 h 680783"/>
                      <a:gd name="connsiteX5-923" fmla="*/ 535994 w 975375"/>
                      <a:gd name="connsiteY5-924" fmla="*/ 211792 h 680783"/>
                      <a:gd name="connsiteX6-925" fmla="*/ 857444 w 975375"/>
                      <a:gd name="connsiteY6-926" fmla="*/ 144322 h 680783"/>
                      <a:gd name="connsiteX7-927" fmla="*/ 970603 w 975375"/>
                      <a:gd name="connsiteY7-928" fmla="*/ 407629 h 680783"/>
                      <a:gd name="connsiteX0-929" fmla="*/ 238218 w 973301"/>
                      <a:gd name="connsiteY0-930" fmla="*/ 502590 h 680783"/>
                      <a:gd name="connsiteX1-931" fmla="*/ 413338 w 973301"/>
                      <a:gd name="connsiteY1-932" fmla="*/ 329347 h 680783"/>
                      <a:gd name="connsiteX2-933" fmla="*/ 483867 w 973301"/>
                      <a:gd name="connsiteY2-934" fmla="*/ 618048 h 680783"/>
                      <a:gd name="connsiteX3-935" fmla="*/ 42128 w 973301"/>
                      <a:gd name="connsiteY3-936" fmla="*/ 507592 h 680783"/>
                      <a:gd name="connsiteX4-937" fmla="*/ 278450 w 973301"/>
                      <a:gd name="connsiteY4-938" fmla="*/ 3723 h 680783"/>
                      <a:gd name="connsiteX5-939" fmla="*/ 535994 w 973301"/>
                      <a:gd name="connsiteY5-940" fmla="*/ 211792 h 680783"/>
                      <a:gd name="connsiteX6-941" fmla="*/ 857444 w 973301"/>
                      <a:gd name="connsiteY6-942" fmla="*/ 144322 h 680783"/>
                      <a:gd name="connsiteX7-943" fmla="*/ 970603 w 973301"/>
                      <a:gd name="connsiteY7-944" fmla="*/ 407629 h 680783"/>
                      <a:gd name="connsiteX0-945" fmla="*/ 238218 w 973301"/>
                      <a:gd name="connsiteY0-946" fmla="*/ 502590 h 680783"/>
                      <a:gd name="connsiteX1-947" fmla="*/ 413338 w 973301"/>
                      <a:gd name="connsiteY1-948" fmla="*/ 329347 h 680783"/>
                      <a:gd name="connsiteX2-949" fmla="*/ 483867 w 973301"/>
                      <a:gd name="connsiteY2-950" fmla="*/ 618048 h 680783"/>
                      <a:gd name="connsiteX3-951" fmla="*/ 42128 w 973301"/>
                      <a:gd name="connsiteY3-952" fmla="*/ 507592 h 680783"/>
                      <a:gd name="connsiteX4-953" fmla="*/ 278450 w 973301"/>
                      <a:gd name="connsiteY4-954" fmla="*/ 3723 h 680783"/>
                      <a:gd name="connsiteX5-955" fmla="*/ 535994 w 973301"/>
                      <a:gd name="connsiteY5-956" fmla="*/ 211792 h 680783"/>
                      <a:gd name="connsiteX6-957" fmla="*/ 857444 w 973301"/>
                      <a:gd name="connsiteY6-958" fmla="*/ 144322 h 680783"/>
                      <a:gd name="connsiteX7-959" fmla="*/ 970603 w 973301"/>
                      <a:gd name="connsiteY7-960" fmla="*/ 407629 h 680783"/>
                      <a:gd name="connsiteX0-961" fmla="*/ 238218 w 973301"/>
                      <a:gd name="connsiteY0-962" fmla="*/ 502590 h 680783"/>
                      <a:gd name="connsiteX1-963" fmla="*/ 413338 w 973301"/>
                      <a:gd name="connsiteY1-964" fmla="*/ 329347 h 680783"/>
                      <a:gd name="connsiteX2-965" fmla="*/ 483867 w 973301"/>
                      <a:gd name="connsiteY2-966" fmla="*/ 618048 h 680783"/>
                      <a:gd name="connsiteX3-967" fmla="*/ 42128 w 973301"/>
                      <a:gd name="connsiteY3-968" fmla="*/ 507592 h 680783"/>
                      <a:gd name="connsiteX4-969" fmla="*/ 278450 w 973301"/>
                      <a:gd name="connsiteY4-970" fmla="*/ 3723 h 680783"/>
                      <a:gd name="connsiteX5-971" fmla="*/ 558028 w 973301"/>
                      <a:gd name="connsiteY5-972" fmla="*/ 211792 h 680783"/>
                      <a:gd name="connsiteX6-973" fmla="*/ 857444 w 973301"/>
                      <a:gd name="connsiteY6-974" fmla="*/ 144322 h 680783"/>
                      <a:gd name="connsiteX7-975" fmla="*/ 970603 w 973301"/>
                      <a:gd name="connsiteY7-976" fmla="*/ 407629 h 680783"/>
                      <a:gd name="connsiteX0-977" fmla="*/ 238218 w 973301"/>
                      <a:gd name="connsiteY0-978" fmla="*/ 503717 h 681910"/>
                      <a:gd name="connsiteX1-979" fmla="*/ 413338 w 973301"/>
                      <a:gd name="connsiteY1-980" fmla="*/ 330474 h 681910"/>
                      <a:gd name="connsiteX2-981" fmla="*/ 483867 w 973301"/>
                      <a:gd name="connsiteY2-982" fmla="*/ 619175 h 681910"/>
                      <a:gd name="connsiteX3-983" fmla="*/ 42128 w 973301"/>
                      <a:gd name="connsiteY3-984" fmla="*/ 508719 h 681910"/>
                      <a:gd name="connsiteX4-985" fmla="*/ 278450 w 973301"/>
                      <a:gd name="connsiteY4-986" fmla="*/ 4850 h 681910"/>
                      <a:gd name="connsiteX5-987" fmla="*/ 558028 w 973301"/>
                      <a:gd name="connsiteY5-988" fmla="*/ 212919 h 681910"/>
                      <a:gd name="connsiteX6-989" fmla="*/ 857444 w 973301"/>
                      <a:gd name="connsiteY6-990" fmla="*/ 145449 h 681910"/>
                      <a:gd name="connsiteX7-991" fmla="*/ 970603 w 973301"/>
                      <a:gd name="connsiteY7-992" fmla="*/ 408756 h 681910"/>
                      <a:gd name="connsiteX0-993" fmla="*/ 238218 w 973301"/>
                      <a:gd name="connsiteY0-994" fmla="*/ 503717 h 681910"/>
                      <a:gd name="connsiteX1-995" fmla="*/ 413338 w 973301"/>
                      <a:gd name="connsiteY1-996" fmla="*/ 330474 h 681910"/>
                      <a:gd name="connsiteX2-997" fmla="*/ 483867 w 973301"/>
                      <a:gd name="connsiteY2-998" fmla="*/ 619175 h 681910"/>
                      <a:gd name="connsiteX3-999" fmla="*/ 42128 w 973301"/>
                      <a:gd name="connsiteY3-1000" fmla="*/ 508719 h 681910"/>
                      <a:gd name="connsiteX4-1001" fmla="*/ 278450 w 973301"/>
                      <a:gd name="connsiteY4-1002" fmla="*/ 4850 h 681910"/>
                      <a:gd name="connsiteX5-1003" fmla="*/ 558028 w 973301"/>
                      <a:gd name="connsiteY5-1004" fmla="*/ 212919 h 681910"/>
                      <a:gd name="connsiteX6-1005" fmla="*/ 857444 w 973301"/>
                      <a:gd name="connsiteY6-1006" fmla="*/ 145449 h 681910"/>
                      <a:gd name="connsiteX7-1007" fmla="*/ 970603 w 973301"/>
                      <a:gd name="connsiteY7-1008" fmla="*/ 408756 h 681910"/>
                      <a:gd name="connsiteX0-1009" fmla="*/ 238218 w 973301"/>
                      <a:gd name="connsiteY0-1010" fmla="*/ 506290 h 684483"/>
                      <a:gd name="connsiteX1-1011" fmla="*/ 413338 w 973301"/>
                      <a:gd name="connsiteY1-1012" fmla="*/ 333047 h 684483"/>
                      <a:gd name="connsiteX2-1013" fmla="*/ 483867 w 973301"/>
                      <a:gd name="connsiteY2-1014" fmla="*/ 621748 h 684483"/>
                      <a:gd name="connsiteX3-1015" fmla="*/ 42128 w 973301"/>
                      <a:gd name="connsiteY3-1016" fmla="*/ 511292 h 684483"/>
                      <a:gd name="connsiteX4-1017" fmla="*/ 278450 w 973301"/>
                      <a:gd name="connsiteY4-1018" fmla="*/ 7423 h 684483"/>
                      <a:gd name="connsiteX5-1019" fmla="*/ 549765 w 973301"/>
                      <a:gd name="connsiteY5-1020" fmla="*/ 190704 h 684483"/>
                      <a:gd name="connsiteX6-1021" fmla="*/ 857444 w 973301"/>
                      <a:gd name="connsiteY6-1022" fmla="*/ 148022 h 684483"/>
                      <a:gd name="connsiteX7-1023" fmla="*/ 970603 w 973301"/>
                      <a:gd name="connsiteY7-1024" fmla="*/ 411329 h 684483"/>
                      <a:gd name="connsiteX0-1025" fmla="*/ 238218 w 973301"/>
                      <a:gd name="connsiteY0-1026" fmla="*/ 503104 h 681297"/>
                      <a:gd name="connsiteX1-1027" fmla="*/ 413338 w 973301"/>
                      <a:gd name="connsiteY1-1028" fmla="*/ 329861 h 681297"/>
                      <a:gd name="connsiteX2-1029" fmla="*/ 483867 w 973301"/>
                      <a:gd name="connsiteY2-1030" fmla="*/ 618562 h 681297"/>
                      <a:gd name="connsiteX3-1031" fmla="*/ 42128 w 973301"/>
                      <a:gd name="connsiteY3-1032" fmla="*/ 508106 h 681297"/>
                      <a:gd name="connsiteX4-1033" fmla="*/ 278450 w 973301"/>
                      <a:gd name="connsiteY4-1034" fmla="*/ 4237 h 681297"/>
                      <a:gd name="connsiteX5-1035" fmla="*/ 549765 w 973301"/>
                      <a:gd name="connsiteY5-1036" fmla="*/ 187518 h 681297"/>
                      <a:gd name="connsiteX6-1037" fmla="*/ 857444 w 973301"/>
                      <a:gd name="connsiteY6-1038" fmla="*/ 144836 h 681297"/>
                      <a:gd name="connsiteX7-1039" fmla="*/ 970603 w 973301"/>
                      <a:gd name="connsiteY7-1040" fmla="*/ 408143 h 681297"/>
                      <a:gd name="connsiteX0-1041" fmla="*/ 238218 w 973301"/>
                      <a:gd name="connsiteY0-1042" fmla="*/ 503104 h 681297"/>
                      <a:gd name="connsiteX1-1043" fmla="*/ 413338 w 973301"/>
                      <a:gd name="connsiteY1-1044" fmla="*/ 329861 h 681297"/>
                      <a:gd name="connsiteX2-1045" fmla="*/ 483867 w 973301"/>
                      <a:gd name="connsiteY2-1046" fmla="*/ 618562 h 681297"/>
                      <a:gd name="connsiteX3-1047" fmla="*/ 42128 w 973301"/>
                      <a:gd name="connsiteY3-1048" fmla="*/ 508106 h 681297"/>
                      <a:gd name="connsiteX4-1049" fmla="*/ 278450 w 973301"/>
                      <a:gd name="connsiteY4-1050" fmla="*/ 4237 h 681297"/>
                      <a:gd name="connsiteX5-1051" fmla="*/ 549765 w 973301"/>
                      <a:gd name="connsiteY5-1052" fmla="*/ 187518 h 681297"/>
                      <a:gd name="connsiteX6-1053" fmla="*/ 857444 w 973301"/>
                      <a:gd name="connsiteY6-1054" fmla="*/ 144836 h 681297"/>
                      <a:gd name="connsiteX7-1055" fmla="*/ 970603 w 973301"/>
                      <a:gd name="connsiteY7-1056" fmla="*/ 408143 h 681297"/>
                      <a:gd name="connsiteX0-1057" fmla="*/ 238218 w 973301"/>
                      <a:gd name="connsiteY0-1058" fmla="*/ 503104 h 681297"/>
                      <a:gd name="connsiteX1-1059" fmla="*/ 413338 w 973301"/>
                      <a:gd name="connsiteY1-1060" fmla="*/ 329861 h 681297"/>
                      <a:gd name="connsiteX2-1061" fmla="*/ 483867 w 973301"/>
                      <a:gd name="connsiteY2-1062" fmla="*/ 618562 h 681297"/>
                      <a:gd name="connsiteX3-1063" fmla="*/ 42128 w 973301"/>
                      <a:gd name="connsiteY3-1064" fmla="*/ 508106 h 681297"/>
                      <a:gd name="connsiteX4-1065" fmla="*/ 278450 w 973301"/>
                      <a:gd name="connsiteY4-1066" fmla="*/ 4237 h 681297"/>
                      <a:gd name="connsiteX5-1067" fmla="*/ 549765 w 973301"/>
                      <a:gd name="connsiteY5-1068" fmla="*/ 187518 h 681297"/>
                      <a:gd name="connsiteX6-1069" fmla="*/ 857444 w 973301"/>
                      <a:gd name="connsiteY6-1070" fmla="*/ 144836 h 681297"/>
                      <a:gd name="connsiteX7-1071" fmla="*/ 970603 w 973301"/>
                      <a:gd name="connsiteY7-1072" fmla="*/ 408143 h 681297"/>
                      <a:gd name="connsiteX0-1073" fmla="*/ 238218 w 973301"/>
                      <a:gd name="connsiteY0-1074" fmla="*/ 501535 h 679728"/>
                      <a:gd name="connsiteX1-1075" fmla="*/ 413338 w 973301"/>
                      <a:gd name="connsiteY1-1076" fmla="*/ 328292 h 679728"/>
                      <a:gd name="connsiteX2-1077" fmla="*/ 483867 w 973301"/>
                      <a:gd name="connsiteY2-1078" fmla="*/ 616993 h 679728"/>
                      <a:gd name="connsiteX3-1079" fmla="*/ 42128 w 973301"/>
                      <a:gd name="connsiteY3-1080" fmla="*/ 506537 h 679728"/>
                      <a:gd name="connsiteX4-1081" fmla="*/ 278450 w 973301"/>
                      <a:gd name="connsiteY4-1082" fmla="*/ 2668 h 679728"/>
                      <a:gd name="connsiteX5-1083" fmla="*/ 549765 w 973301"/>
                      <a:gd name="connsiteY5-1084" fmla="*/ 185949 h 679728"/>
                      <a:gd name="connsiteX6-1085" fmla="*/ 857444 w 973301"/>
                      <a:gd name="connsiteY6-1086" fmla="*/ 143267 h 679728"/>
                      <a:gd name="connsiteX7-1087" fmla="*/ 970603 w 973301"/>
                      <a:gd name="connsiteY7-1088" fmla="*/ 406574 h 679728"/>
                      <a:gd name="connsiteX0-1089" fmla="*/ 239713 w 974796"/>
                      <a:gd name="connsiteY0-1090" fmla="*/ 509581 h 687774"/>
                      <a:gd name="connsiteX1-1091" fmla="*/ 414833 w 974796"/>
                      <a:gd name="connsiteY1-1092" fmla="*/ 336338 h 687774"/>
                      <a:gd name="connsiteX2-1093" fmla="*/ 485362 w 974796"/>
                      <a:gd name="connsiteY2-1094" fmla="*/ 625039 h 687774"/>
                      <a:gd name="connsiteX3-1095" fmla="*/ 43623 w 974796"/>
                      <a:gd name="connsiteY3-1096" fmla="*/ 514583 h 687774"/>
                      <a:gd name="connsiteX4-1097" fmla="*/ 268928 w 974796"/>
                      <a:gd name="connsiteY4-1098" fmla="*/ 2452 h 687774"/>
                      <a:gd name="connsiteX5-1099" fmla="*/ 551260 w 974796"/>
                      <a:gd name="connsiteY5-1100" fmla="*/ 193995 h 687774"/>
                      <a:gd name="connsiteX6-1101" fmla="*/ 858939 w 974796"/>
                      <a:gd name="connsiteY6-1102" fmla="*/ 151313 h 687774"/>
                      <a:gd name="connsiteX7-1103" fmla="*/ 972098 w 974796"/>
                      <a:gd name="connsiteY7-1104" fmla="*/ 414620 h 687774"/>
                      <a:gd name="connsiteX0-1105" fmla="*/ 239713 w 974796"/>
                      <a:gd name="connsiteY0-1106" fmla="*/ 508440 h 686633"/>
                      <a:gd name="connsiteX1-1107" fmla="*/ 414833 w 974796"/>
                      <a:gd name="connsiteY1-1108" fmla="*/ 335197 h 686633"/>
                      <a:gd name="connsiteX2-1109" fmla="*/ 485362 w 974796"/>
                      <a:gd name="connsiteY2-1110" fmla="*/ 623898 h 686633"/>
                      <a:gd name="connsiteX3-1111" fmla="*/ 43623 w 974796"/>
                      <a:gd name="connsiteY3-1112" fmla="*/ 513442 h 686633"/>
                      <a:gd name="connsiteX4-1113" fmla="*/ 268928 w 974796"/>
                      <a:gd name="connsiteY4-1114" fmla="*/ 1311 h 686633"/>
                      <a:gd name="connsiteX5-1115" fmla="*/ 551260 w 974796"/>
                      <a:gd name="connsiteY5-1116" fmla="*/ 192854 h 686633"/>
                      <a:gd name="connsiteX6-1117" fmla="*/ 858939 w 974796"/>
                      <a:gd name="connsiteY6-1118" fmla="*/ 150172 h 686633"/>
                      <a:gd name="connsiteX7-1119" fmla="*/ 972098 w 974796"/>
                      <a:gd name="connsiteY7-1120" fmla="*/ 413479 h 68663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</a:cxnLst>
                    <a:rect l="l" t="t" r="r" b="b"/>
                    <a:pathLst>
                      <a:path w="974796" h="686633">
                        <a:moveTo>
                          <a:pt x="239713" y="508440"/>
                        </a:moveTo>
                        <a:cubicBezTo>
                          <a:pt x="220051" y="400199"/>
                          <a:pt x="313311" y="308483"/>
                          <a:pt x="414833" y="335197"/>
                        </a:cubicBezTo>
                        <a:cubicBezTo>
                          <a:pt x="568709" y="355231"/>
                          <a:pt x="571103" y="526747"/>
                          <a:pt x="485362" y="623898"/>
                        </a:cubicBezTo>
                        <a:cubicBezTo>
                          <a:pt x="359231" y="741315"/>
                          <a:pt x="103653" y="687971"/>
                          <a:pt x="43623" y="513442"/>
                        </a:cubicBezTo>
                        <a:cubicBezTo>
                          <a:pt x="-86006" y="165544"/>
                          <a:pt x="98347" y="15949"/>
                          <a:pt x="268928" y="1311"/>
                        </a:cubicBezTo>
                        <a:cubicBezTo>
                          <a:pt x="423631" y="-11041"/>
                          <a:pt x="534267" y="64743"/>
                          <a:pt x="551260" y="192854"/>
                        </a:cubicBezTo>
                        <a:cubicBezTo>
                          <a:pt x="632704" y="84983"/>
                          <a:pt x="783005" y="98296"/>
                          <a:pt x="858939" y="150172"/>
                        </a:cubicBezTo>
                        <a:cubicBezTo>
                          <a:pt x="963678" y="201219"/>
                          <a:pt x="983037" y="310103"/>
                          <a:pt x="972098" y="413479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4" name="자유형: 도형 44"/>
                  <p:cNvSpPr/>
                  <p:nvPr/>
                </p:nvSpPr>
                <p:spPr>
                  <a:xfrm>
                    <a:off x="6646452" y="3560646"/>
                    <a:ext cx="483425" cy="785841"/>
                  </a:xfrm>
                  <a:custGeom>
                    <a:avLst/>
                    <a:gdLst>
                      <a:gd name="connsiteX0" fmla="*/ 0 w 647934"/>
                      <a:gd name="connsiteY0" fmla="*/ 277685 h 1051840"/>
                      <a:gd name="connsiteX1" fmla="*/ 330979 w 647934"/>
                      <a:gd name="connsiteY1" fmla="*/ 0 h 1051840"/>
                      <a:gd name="connsiteX2" fmla="*/ 560982 w 647934"/>
                      <a:gd name="connsiteY2" fmla="*/ 171099 h 1051840"/>
                      <a:gd name="connsiteX3" fmla="*/ 468420 w 647934"/>
                      <a:gd name="connsiteY3" fmla="*/ 493663 h 1051840"/>
                      <a:gd name="connsiteX4" fmla="*/ 647934 w 647934"/>
                      <a:gd name="connsiteY4" fmla="*/ 793789 h 1051840"/>
                      <a:gd name="connsiteX5" fmla="*/ 468420 w 647934"/>
                      <a:gd name="connsiteY5" fmla="*/ 1051840 h 1051840"/>
                      <a:gd name="connsiteX0-1" fmla="*/ 0 w 647934"/>
                      <a:gd name="connsiteY0-2" fmla="*/ 277685 h 1051840"/>
                      <a:gd name="connsiteX1-3" fmla="*/ 330979 w 647934"/>
                      <a:gd name="connsiteY1-4" fmla="*/ 0 h 1051840"/>
                      <a:gd name="connsiteX2-5" fmla="*/ 560982 w 647934"/>
                      <a:gd name="connsiteY2-6" fmla="*/ 171099 h 1051840"/>
                      <a:gd name="connsiteX3-7" fmla="*/ 468420 w 647934"/>
                      <a:gd name="connsiteY3-8" fmla="*/ 493663 h 1051840"/>
                      <a:gd name="connsiteX4-9" fmla="*/ 647934 w 647934"/>
                      <a:gd name="connsiteY4-10" fmla="*/ 793789 h 1051840"/>
                      <a:gd name="connsiteX5-11" fmla="*/ 468420 w 647934"/>
                      <a:gd name="connsiteY5-12" fmla="*/ 1051840 h 1051840"/>
                      <a:gd name="connsiteX0-13" fmla="*/ 0 w 647937"/>
                      <a:gd name="connsiteY0-14" fmla="*/ 277685 h 1051840"/>
                      <a:gd name="connsiteX1-15" fmla="*/ 330979 w 647937"/>
                      <a:gd name="connsiteY1-16" fmla="*/ 0 h 1051840"/>
                      <a:gd name="connsiteX2-17" fmla="*/ 560982 w 647937"/>
                      <a:gd name="connsiteY2-18" fmla="*/ 171099 h 1051840"/>
                      <a:gd name="connsiteX3-19" fmla="*/ 468420 w 647937"/>
                      <a:gd name="connsiteY3-20" fmla="*/ 493663 h 1051840"/>
                      <a:gd name="connsiteX4-21" fmla="*/ 647934 w 647937"/>
                      <a:gd name="connsiteY4-22" fmla="*/ 793789 h 1051840"/>
                      <a:gd name="connsiteX5-23" fmla="*/ 468420 w 647937"/>
                      <a:gd name="connsiteY5-24" fmla="*/ 1051840 h 1051840"/>
                      <a:gd name="connsiteX0-25" fmla="*/ 0 w 647937"/>
                      <a:gd name="connsiteY0-26" fmla="*/ 277685 h 1051840"/>
                      <a:gd name="connsiteX1-27" fmla="*/ 330979 w 647937"/>
                      <a:gd name="connsiteY1-28" fmla="*/ 0 h 1051840"/>
                      <a:gd name="connsiteX2-29" fmla="*/ 560982 w 647937"/>
                      <a:gd name="connsiteY2-30" fmla="*/ 171099 h 1051840"/>
                      <a:gd name="connsiteX3-31" fmla="*/ 468420 w 647937"/>
                      <a:gd name="connsiteY3-32" fmla="*/ 493663 h 1051840"/>
                      <a:gd name="connsiteX4-33" fmla="*/ 647934 w 647937"/>
                      <a:gd name="connsiteY4-34" fmla="*/ 793789 h 1051840"/>
                      <a:gd name="connsiteX5-35" fmla="*/ 468420 w 647937"/>
                      <a:gd name="connsiteY5-36" fmla="*/ 1051840 h 1051840"/>
                      <a:gd name="connsiteX0-37" fmla="*/ 0 w 647937"/>
                      <a:gd name="connsiteY0-38" fmla="*/ 277685 h 1035314"/>
                      <a:gd name="connsiteX1-39" fmla="*/ 330979 w 647937"/>
                      <a:gd name="connsiteY1-40" fmla="*/ 0 h 1035314"/>
                      <a:gd name="connsiteX2-41" fmla="*/ 560982 w 647937"/>
                      <a:gd name="connsiteY2-42" fmla="*/ 171099 h 1035314"/>
                      <a:gd name="connsiteX3-43" fmla="*/ 468420 w 647937"/>
                      <a:gd name="connsiteY3-44" fmla="*/ 493663 h 1035314"/>
                      <a:gd name="connsiteX4-45" fmla="*/ 647934 w 647937"/>
                      <a:gd name="connsiteY4-46" fmla="*/ 793789 h 1035314"/>
                      <a:gd name="connsiteX5-47" fmla="*/ 465665 w 647937"/>
                      <a:gd name="connsiteY5-48" fmla="*/ 1035314 h 1035314"/>
                      <a:gd name="connsiteX0-49" fmla="*/ 0 w 642428"/>
                      <a:gd name="connsiteY0-50" fmla="*/ 277685 h 1035314"/>
                      <a:gd name="connsiteX1-51" fmla="*/ 330979 w 642428"/>
                      <a:gd name="connsiteY1-52" fmla="*/ 0 h 1035314"/>
                      <a:gd name="connsiteX2-53" fmla="*/ 560982 w 642428"/>
                      <a:gd name="connsiteY2-54" fmla="*/ 171099 h 1035314"/>
                      <a:gd name="connsiteX3-55" fmla="*/ 468420 w 642428"/>
                      <a:gd name="connsiteY3-56" fmla="*/ 493663 h 1035314"/>
                      <a:gd name="connsiteX4-57" fmla="*/ 642425 w 642428"/>
                      <a:gd name="connsiteY4-58" fmla="*/ 769001 h 1035314"/>
                      <a:gd name="connsiteX5-59" fmla="*/ 465665 w 642428"/>
                      <a:gd name="connsiteY5-60" fmla="*/ 1035314 h 1035314"/>
                      <a:gd name="connsiteX0-61" fmla="*/ 0 w 642428"/>
                      <a:gd name="connsiteY0-62" fmla="*/ 277685 h 1035314"/>
                      <a:gd name="connsiteX1-63" fmla="*/ 330979 w 642428"/>
                      <a:gd name="connsiteY1-64" fmla="*/ 0 h 1035314"/>
                      <a:gd name="connsiteX2-65" fmla="*/ 560982 w 642428"/>
                      <a:gd name="connsiteY2-66" fmla="*/ 171099 h 1035314"/>
                      <a:gd name="connsiteX3-67" fmla="*/ 468420 w 642428"/>
                      <a:gd name="connsiteY3-68" fmla="*/ 493663 h 1035314"/>
                      <a:gd name="connsiteX4-69" fmla="*/ 642425 w 642428"/>
                      <a:gd name="connsiteY4-70" fmla="*/ 769001 h 1035314"/>
                      <a:gd name="connsiteX5-71" fmla="*/ 465665 w 642428"/>
                      <a:gd name="connsiteY5-72" fmla="*/ 1035314 h 1035314"/>
                      <a:gd name="connsiteX0-73" fmla="*/ 0 w 642501"/>
                      <a:gd name="connsiteY0-74" fmla="*/ 277685 h 1035314"/>
                      <a:gd name="connsiteX1-75" fmla="*/ 330979 w 642501"/>
                      <a:gd name="connsiteY1-76" fmla="*/ 0 h 1035314"/>
                      <a:gd name="connsiteX2-77" fmla="*/ 560982 w 642501"/>
                      <a:gd name="connsiteY2-78" fmla="*/ 171099 h 1035314"/>
                      <a:gd name="connsiteX3-79" fmla="*/ 468420 w 642501"/>
                      <a:gd name="connsiteY3-80" fmla="*/ 493663 h 1035314"/>
                      <a:gd name="connsiteX4-81" fmla="*/ 642425 w 642501"/>
                      <a:gd name="connsiteY4-82" fmla="*/ 769001 h 1035314"/>
                      <a:gd name="connsiteX5-83" fmla="*/ 465665 w 642501"/>
                      <a:gd name="connsiteY5-84" fmla="*/ 1035314 h 1035314"/>
                      <a:gd name="connsiteX0-85" fmla="*/ 0 w 642501"/>
                      <a:gd name="connsiteY0-86" fmla="*/ 277685 h 1035314"/>
                      <a:gd name="connsiteX1-87" fmla="*/ 330979 w 642501"/>
                      <a:gd name="connsiteY1-88" fmla="*/ 0 h 1035314"/>
                      <a:gd name="connsiteX2-89" fmla="*/ 560982 w 642501"/>
                      <a:gd name="connsiteY2-90" fmla="*/ 171099 h 1035314"/>
                      <a:gd name="connsiteX3-91" fmla="*/ 468420 w 642501"/>
                      <a:gd name="connsiteY3-92" fmla="*/ 493663 h 1035314"/>
                      <a:gd name="connsiteX4-93" fmla="*/ 642425 w 642501"/>
                      <a:gd name="connsiteY4-94" fmla="*/ 769001 h 1035314"/>
                      <a:gd name="connsiteX5-95" fmla="*/ 465665 w 642501"/>
                      <a:gd name="connsiteY5-96" fmla="*/ 1035314 h 1035314"/>
                      <a:gd name="connsiteX0-97" fmla="*/ 0 w 642501"/>
                      <a:gd name="connsiteY0-98" fmla="*/ 277685 h 1035314"/>
                      <a:gd name="connsiteX1-99" fmla="*/ 330979 w 642501"/>
                      <a:gd name="connsiteY1-100" fmla="*/ 0 h 1035314"/>
                      <a:gd name="connsiteX2-101" fmla="*/ 560982 w 642501"/>
                      <a:gd name="connsiteY2-102" fmla="*/ 171099 h 1035314"/>
                      <a:gd name="connsiteX3-103" fmla="*/ 468420 w 642501"/>
                      <a:gd name="connsiteY3-104" fmla="*/ 493663 h 1035314"/>
                      <a:gd name="connsiteX4-105" fmla="*/ 642425 w 642501"/>
                      <a:gd name="connsiteY4-106" fmla="*/ 769001 h 1035314"/>
                      <a:gd name="connsiteX5-107" fmla="*/ 465665 w 642501"/>
                      <a:gd name="connsiteY5-108" fmla="*/ 1035314 h 1035314"/>
                      <a:gd name="connsiteX0-109" fmla="*/ 0 w 642489"/>
                      <a:gd name="connsiteY0-110" fmla="*/ 277685 h 1035314"/>
                      <a:gd name="connsiteX1-111" fmla="*/ 330979 w 642489"/>
                      <a:gd name="connsiteY1-112" fmla="*/ 0 h 1035314"/>
                      <a:gd name="connsiteX2-113" fmla="*/ 560982 w 642489"/>
                      <a:gd name="connsiteY2-114" fmla="*/ 171099 h 1035314"/>
                      <a:gd name="connsiteX3-115" fmla="*/ 446386 w 642489"/>
                      <a:gd name="connsiteY3-116" fmla="*/ 490909 h 1035314"/>
                      <a:gd name="connsiteX4-117" fmla="*/ 642425 w 642489"/>
                      <a:gd name="connsiteY4-118" fmla="*/ 769001 h 1035314"/>
                      <a:gd name="connsiteX5-119" fmla="*/ 465665 w 642489"/>
                      <a:gd name="connsiteY5-120" fmla="*/ 1035314 h 1035314"/>
                      <a:gd name="connsiteX0-121" fmla="*/ 0 w 642733"/>
                      <a:gd name="connsiteY0-122" fmla="*/ 277685 h 1035314"/>
                      <a:gd name="connsiteX1-123" fmla="*/ 330979 w 642733"/>
                      <a:gd name="connsiteY1-124" fmla="*/ 0 h 1035314"/>
                      <a:gd name="connsiteX2-125" fmla="*/ 560982 w 642733"/>
                      <a:gd name="connsiteY2-126" fmla="*/ 171099 h 1035314"/>
                      <a:gd name="connsiteX3-127" fmla="*/ 446386 w 642733"/>
                      <a:gd name="connsiteY3-128" fmla="*/ 490909 h 1035314"/>
                      <a:gd name="connsiteX4-129" fmla="*/ 642425 w 642733"/>
                      <a:gd name="connsiteY4-130" fmla="*/ 769001 h 1035314"/>
                      <a:gd name="connsiteX5-131" fmla="*/ 465665 w 642733"/>
                      <a:gd name="connsiteY5-132" fmla="*/ 1035314 h 1035314"/>
                      <a:gd name="connsiteX0-133" fmla="*/ 0 w 642733"/>
                      <a:gd name="connsiteY0-134" fmla="*/ 277685 h 1035314"/>
                      <a:gd name="connsiteX1-135" fmla="*/ 330979 w 642733"/>
                      <a:gd name="connsiteY1-136" fmla="*/ 0 h 1035314"/>
                      <a:gd name="connsiteX2-137" fmla="*/ 560982 w 642733"/>
                      <a:gd name="connsiteY2-138" fmla="*/ 171099 h 1035314"/>
                      <a:gd name="connsiteX3-139" fmla="*/ 446386 w 642733"/>
                      <a:gd name="connsiteY3-140" fmla="*/ 490909 h 1035314"/>
                      <a:gd name="connsiteX4-141" fmla="*/ 642425 w 642733"/>
                      <a:gd name="connsiteY4-142" fmla="*/ 769001 h 1035314"/>
                      <a:gd name="connsiteX5-143" fmla="*/ 465665 w 642733"/>
                      <a:gd name="connsiteY5-144" fmla="*/ 1035314 h 1035314"/>
                      <a:gd name="connsiteX0-145" fmla="*/ 0 w 642564"/>
                      <a:gd name="connsiteY0-146" fmla="*/ 277685 h 1035314"/>
                      <a:gd name="connsiteX1-147" fmla="*/ 330979 w 642564"/>
                      <a:gd name="connsiteY1-148" fmla="*/ 0 h 1035314"/>
                      <a:gd name="connsiteX2-149" fmla="*/ 560982 w 642564"/>
                      <a:gd name="connsiteY2-150" fmla="*/ 171099 h 1035314"/>
                      <a:gd name="connsiteX3-151" fmla="*/ 446386 w 642564"/>
                      <a:gd name="connsiteY3-152" fmla="*/ 490909 h 1035314"/>
                      <a:gd name="connsiteX4-153" fmla="*/ 642425 w 642564"/>
                      <a:gd name="connsiteY4-154" fmla="*/ 769001 h 1035314"/>
                      <a:gd name="connsiteX5-155" fmla="*/ 465665 w 642564"/>
                      <a:gd name="connsiteY5-156" fmla="*/ 1035314 h 1035314"/>
                      <a:gd name="connsiteX0-157" fmla="*/ 0 w 639815"/>
                      <a:gd name="connsiteY0-158" fmla="*/ 277685 h 1035314"/>
                      <a:gd name="connsiteX1-159" fmla="*/ 330979 w 639815"/>
                      <a:gd name="connsiteY1-160" fmla="*/ 0 h 1035314"/>
                      <a:gd name="connsiteX2-161" fmla="*/ 560982 w 639815"/>
                      <a:gd name="connsiteY2-162" fmla="*/ 171099 h 1035314"/>
                      <a:gd name="connsiteX3-163" fmla="*/ 446386 w 639815"/>
                      <a:gd name="connsiteY3-164" fmla="*/ 490909 h 1035314"/>
                      <a:gd name="connsiteX4-165" fmla="*/ 639670 w 639815"/>
                      <a:gd name="connsiteY4-166" fmla="*/ 760738 h 1035314"/>
                      <a:gd name="connsiteX5-167" fmla="*/ 465665 w 639815"/>
                      <a:gd name="connsiteY5-168" fmla="*/ 1035314 h 1035314"/>
                      <a:gd name="connsiteX0-169" fmla="*/ 0 w 639815"/>
                      <a:gd name="connsiteY0-170" fmla="*/ 277685 h 1035314"/>
                      <a:gd name="connsiteX1-171" fmla="*/ 330979 w 639815"/>
                      <a:gd name="connsiteY1-172" fmla="*/ 0 h 1035314"/>
                      <a:gd name="connsiteX2-173" fmla="*/ 560982 w 639815"/>
                      <a:gd name="connsiteY2-174" fmla="*/ 171099 h 1035314"/>
                      <a:gd name="connsiteX3-175" fmla="*/ 446386 w 639815"/>
                      <a:gd name="connsiteY3-176" fmla="*/ 490909 h 1035314"/>
                      <a:gd name="connsiteX4-177" fmla="*/ 639670 w 639815"/>
                      <a:gd name="connsiteY4-178" fmla="*/ 760738 h 1035314"/>
                      <a:gd name="connsiteX5-179" fmla="*/ 465665 w 639815"/>
                      <a:gd name="connsiteY5-180" fmla="*/ 1035314 h 1035314"/>
                      <a:gd name="connsiteX0-181" fmla="*/ 0 w 639815"/>
                      <a:gd name="connsiteY0-182" fmla="*/ 277685 h 1035314"/>
                      <a:gd name="connsiteX1-183" fmla="*/ 330979 w 639815"/>
                      <a:gd name="connsiteY1-184" fmla="*/ 0 h 1035314"/>
                      <a:gd name="connsiteX2-185" fmla="*/ 560982 w 639815"/>
                      <a:gd name="connsiteY2-186" fmla="*/ 171099 h 1035314"/>
                      <a:gd name="connsiteX3-187" fmla="*/ 446386 w 639815"/>
                      <a:gd name="connsiteY3-188" fmla="*/ 490909 h 1035314"/>
                      <a:gd name="connsiteX4-189" fmla="*/ 639670 w 639815"/>
                      <a:gd name="connsiteY4-190" fmla="*/ 760738 h 1035314"/>
                      <a:gd name="connsiteX5-191" fmla="*/ 465665 w 639815"/>
                      <a:gd name="connsiteY5-192" fmla="*/ 1035314 h 1035314"/>
                      <a:gd name="connsiteX0-193" fmla="*/ 0 w 639815"/>
                      <a:gd name="connsiteY0-194" fmla="*/ 277685 h 1035314"/>
                      <a:gd name="connsiteX1-195" fmla="*/ 330979 w 639815"/>
                      <a:gd name="connsiteY1-196" fmla="*/ 0 h 1035314"/>
                      <a:gd name="connsiteX2-197" fmla="*/ 560982 w 639815"/>
                      <a:gd name="connsiteY2-198" fmla="*/ 171099 h 1035314"/>
                      <a:gd name="connsiteX3-199" fmla="*/ 446386 w 639815"/>
                      <a:gd name="connsiteY3-200" fmla="*/ 490909 h 1035314"/>
                      <a:gd name="connsiteX4-201" fmla="*/ 639670 w 639815"/>
                      <a:gd name="connsiteY4-202" fmla="*/ 760738 h 1035314"/>
                      <a:gd name="connsiteX5-203" fmla="*/ 465665 w 639815"/>
                      <a:gd name="connsiteY5-204" fmla="*/ 1035314 h 1035314"/>
                      <a:gd name="connsiteX0-205" fmla="*/ 0 w 639815"/>
                      <a:gd name="connsiteY0-206" fmla="*/ 277685 h 1035314"/>
                      <a:gd name="connsiteX1-207" fmla="*/ 330979 w 639815"/>
                      <a:gd name="connsiteY1-208" fmla="*/ 0 h 1035314"/>
                      <a:gd name="connsiteX2-209" fmla="*/ 560982 w 639815"/>
                      <a:gd name="connsiteY2-210" fmla="*/ 171099 h 1035314"/>
                      <a:gd name="connsiteX3-211" fmla="*/ 446386 w 639815"/>
                      <a:gd name="connsiteY3-212" fmla="*/ 490909 h 1035314"/>
                      <a:gd name="connsiteX4-213" fmla="*/ 639670 w 639815"/>
                      <a:gd name="connsiteY4-214" fmla="*/ 760738 h 1035314"/>
                      <a:gd name="connsiteX5-215" fmla="*/ 465665 w 639815"/>
                      <a:gd name="connsiteY5-216" fmla="*/ 1035314 h 1035314"/>
                      <a:gd name="connsiteX0-217" fmla="*/ 0 w 639815"/>
                      <a:gd name="connsiteY0-218" fmla="*/ 277685 h 1035314"/>
                      <a:gd name="connsiteX1-219" fmla="*/ 330979 w 639815"/>
                      <a:gd name="connsiteY1-220" fmla="*/ 0 h 1035314"/>
                      <a:gd name="connsiteX2-221" fmla="*/ 560982 w 639815"/>
                      <a:gd name="connsiteY2-222" fmla="*/ 171099 h 1035314"/>
                      <a:gd name="connsiteX3-223" fmla="*/ 446386 w 639815"/>
                      <a:gd name="connsiteY3-224" fmla="*/ 490909 h 1035314"/>
                      <a:gd name="connsiteX4-225" fmla="*/ 639670 w 639815"/>
                      <a:gd name="connsiteY4-226" fmla="*/ 760738 h 1035314"/>
                      <a:gd name="connsiteX5-227" fmla="*/ 465665 w 639815"/>
                      <a:gd name="connsiteY5-228" fmla="*/ 1035314 h 1035314"/>
                      <a:gd name="connsiteX0-229" fmla="*/ 0 w 639815"/>
                      <a:gd name="connsiteY0-230" fmla="*/ 277685 h 1035314"/>
                      <a:gd name="connsiteX1-231" fmla="*/ 330979 w 639815"/>
                      <a:gd name="connsiteY1-232" fmla="*/ 0 h 1035314"/>
                      <a:gd name="connsiteX2-233" fmla="*/ 560982 w 639815"/>
                      <a:gd name="connsiteY2-234" fmla="*/ 171099 h 1035314"/>
                      <a:gd name="connsiteX3-235" fmla="*/ 446386 w 639815"/>
                      <a:gd name="connsiteY3-236" fmla="*/ 490909 h 1035314"/>
                      <a:gd name="connsiteX4-237" fmla="*/ 639670 w 639815"/>
                      <a:gd name="connsiteY4-238" fmla="*/ 760738 h 1035314"/>
                      <a:gd name="connsiteX5-239" fmla="*/ 465665 w 639815"/>
                      <a:gd name="connsiteY5-240" fmla="*/ 1035314 h 1035314"/>
                      <a:gd name="connsiteX0-241" fmla="*/ 0 w 639815"/>
                      <a:gd name="connsiteY0-242" fmla="*/ 280359 h 1037988"/>
                      <a:gd name="connsiteX1-243" fmla="*/ 330979 w 639815"/>
                      <a:gd name="connsiteY1-244" fmla="*/ 2674 h 1037988"/>
                      <a:gd name="connsiteX2-245" fmla="*/ 560982 w 639815"/>
                      <a:gd name="connsiteY2-246" fmla="*/ 173773 h 1037988"/>
                      <a:gd name="connsiteX3-247" fmla="*/ 446386 w 639815"/>
                      <a:gd name="connsiteY3-248" fmla="*/ 493583 h 1037988"/>
                      <a:gd name="connsiteX4-249" fmla="*/ 639670 w 639815"/>
                      <a:gd name="connsiteY4-250" fmla="*/ 763412 h 1037988"/>
                      <a:gd name="connsiteX5-251" fmla="*/ 465665 w 639815"/>
                      <a:gd name="connsiteY5-252" fmla="*/ 1037988 h 1037988"/>
                      <a:gd name="connsiteX0-253" fmla="*/ 0 w 639815"/>
                      <a:gd name="connsiteY0-254" fmla="*/ 284735 h 1042364"/>
                      <a:gd name="connsiteX1-255" fmla="*/ 330979 w 639815"/>
                      <a:gd name="connsiteY1-256" fmla="*/ 7050 h 1042364"/>
                      <a:gd name="connsiteX2-257" fmla="*/ 560982 w 639815"/>
                      <a:gd name="connsiteY2-258" fmla="*/ 178149 h 1042364"/>
                      <a:gd name="connsiteX3-259" fmla="*/ 446386 w 639815"/>
                      <a:gd name="connsiteY3-260" fmla="*/ 497959 h 1042364"/>
                      <a:gd name="connsiteX4-261" fmla="*/ 639670 w 639815"/>
                      <a:gd name="connsiteY4-262" fmla="*/ 767788 h 1042364"/>
                      <a:gd name="connsiteX5-263" fmla="*/ 465665 w 639815"/>
                      <a:gd name="connsiteY5-264" fmla="*/ 1042364 h 1042364"/>
                      <a:gd name="connsiteX0-265" fmla="*/ 0 w 639815"/>
                      <a:gd name="connsiteY0-266" fmla="*/ 284735 h 1042364"/>
                      <a:gd name="connsiteX1-267" fmla="*/ 330979 w 639815"/>
                      <a:gd name="connsiteY1-268" fmla="*/ 7050 h 1042364"/>
                      <a:gd name="connsiteX2-269" fmla="*/ 560982 w 639815"/>
                      <a:gd name="connsiteY2-270" fmla="*/ 178149 h 1042364"/>
                      <a:gd name="connsiteX3-271" fmla="*/ 446386 w 639815"/>
                      <a:gd name="connsiteY3-272" fmla="*/ 497959 h 1042364"/>
                      <a:gd name="connsiteX4-273" fmla="*/ 639670 w 639815"/>
                      <a:gd name="connsiteY4-274" fmla="*/ 767788 h 1042364"/>
                      <a:gd name="connsiteX5-275" fmla="*/ 465665 w 639815"/>
                      <a:gd name="connsiteY5-276" fmla="*/ 1042364 h 1042364"/>
                      <a:gd name="connsiteX0-277" fmla="*/ 0 w 639815"/>
                      <a:gd name="connsiteY0-278" fmla="*/ 278763 h 1036392"/>
                      <a:gd name="connsiteX1-279" fmla="*/ 330979 w 639815"/>
                      <a:gd name="connsiteY1-280" fmla="*/ 1078 h 1036392"/>
                      <a:gd name="connsiteX2-281" fmla="*/ 560982 w 639815"/>
                      <a:gd name="connsiteY2-282" fmla="*/ 172177 h 1036392"/>
                      <a:gd name="connsiteX3-283" fmla="*/ 446386 w 639815"/>
                      <a:gd name="connsiteY3-284" fmla="*/ 491987 h 1036392"/>
                      <a:gd name="connsiteX4-285" fmla="*/ 639670 w 639815"/>
                      <a:gd name="connsiteY4-286" fmla="*/ 761816 h 1036392"/>
                      <a:gd name="connsiteX5-287" fmla="*/ 465665 w 639815"/>
                      <a:gd name="connsiteY5-288" fmla="*/ 1036392 h 1036392"/>
                      <a:gd name="connsiteX0-289" fmla="*/ 0 w 639815"/>
                      <a:gd name="connsiteY0-290" fmla="*/ 280192 h 1037821"/>
                      <a:gd name="connsiteX1-291" fmla="*/ 330979 w 639815"/>
                      <a:gd name="connsiteY1-292" fmla="*/ 2507 h 1037821"/>
                      <a:gd name="connsiteX2-293" fmla="*/ 560982 w 639815"/>
                      <a:gd name="connsiteY2-294" fmla="*/ 173606 h 1037821"/>
                      <a:gd name="connsiteX3-295" fmla="*/ 446386 w 639815"/>
                      <a:gd name="connsiteY3-296" fmla="*/ 493416 h 1037821"/>
                      <a:gd name="connsiteX4-297" fmla="*/ 639670 w 639815"/>
                      <a:gd name="connsiteY4-298" fmla="*/ 763245 h 1037821"/>
                      <a:gd name="connsiteX5-299" fmla="*/ 465665 w 639815"/>
                      <a:gd name="connsiteY5-300" fmla="*/ 1037821 h 1037821"/>
                      <a:gd name="connsiteX0-301" fmla="*/ 32 w 639847"/>
                      <a:gd name="connsiteY0-302" fmla="*/ 279537 h 1037166"/>
                      <a:gd name="connsiteX1-303" fmla="*/ 331011 w 639847"/>
                      <a:gd name="connsiteY1-304" fmla="*/ 1852 h 1037166"/>
                      <a:gd name="connsiteX2-305" fmla="*/ 561014 w 639847"/>
                      <a:gd name="connsiteY2-306" fmla="*/ 172951 h 1037166"/>
                      <a:gd name="connsiteX3-307" fmla="*/ 446418 w 639847"/>
                      <a:gd name="connsiteY3-308" fmla="*/ 492761 h 1037166"/>
                      <a:gd name="connsiteX4-309" fmla="*/ 639702 w 639847"/>
                      <a:gd name="connsiteY4-310" fmla="*/ 762590 h 1037166"/>
                      <a:gd name="connsiteX5-311" fmla="*/ 465697 w 639847"/>
                      <a:gd name="connsiteY5-312" fmla="*/ 1037166 h 1037166"/>
                      <a:gd name="connsiteX0-313" fmla="*/ 32 w 639847"/>
                      <a:gd name="connsiteY0-314" fmla="*/ 279537 h 1037166"/>
                      <a:gd name="connsiteX1-315" fmla="*/ 331011 w 639847"/>
                      <a:gd name="connsiteY1-316" fmla="*/ 1852 h 1037166"/>
                      <a:gd name="connsiteX2-317" fmla="*/ 561014 w 639847"/>
                      <a:gd name="connsiteY2-318" fmla="*/ 172951 h 1037166"/>
                      <a:gd name="connsiteX3-319" fmla="*/ 446418 w 639847"/>
                      <a:gd name="connsiteY3-320" fmla="*/ 492761 h 1037166"/>
                      <a:gd name="connsiteX4-321" fmla="*/ 639702 w 639847"/>
                      <a:gd name="connsiteY4-322" fmla="*/ 762590 h 1037166"/>
                      <a:gd name="connsiteX5-323" fmla="*/ 465697 w 639847"/>
                      <a:gd name="connsiteY5-324" fmla="*/ 1037166 h 1037166"/>
                      <a:gd name="connsiteX0-325" fmla="*/ 32 w 639847"/>
                      <a:gd name="connsiteY0-326" fmla="*/ 279537 h 1037166"/>
                      <a:gd name="connsiteX1-327" fmla="*/ 331011 w 639847"/>
                      <a:gd name="connsiteY1-328" fmla="*/ 1852 h 1037166"/>
                      <a:gd name="connsiteX2-329" fmla="*/ 561014 w 639847"/>
                      <a:gd name="connsiteY2-330" fmla="*/ 172951 h 1037166"/>
                      <a:gd name="connsiteX3-331" fmla="*/ 446418 w 639847"/>
                      <a:gd name="connsiteY3-332" fmla="*/ 492761 h 1037166"/>
                      <a:gd name="connsiteX4-333" fmla="*/ 639702 w 639847"/>
                      <a:gd name="connsiteY4-334" fmla="*/ 762590 h 1037166"/>
                      <a:gd name="connsiteX5-335" fmla="*/ 465697 w 639847"/>
                      <a:gd name="connsiteY5-336" fmla="*/ 1037166 h 1037166"/>
                      <a:gd name="connsiteX0-337" fmla="*/ 26 w 639841"/>
                      <a:gd name="connsiteY0-338" fmla="*/ 279060 h 1036689"/>
                      <a:gd name="connsiteX1-339" fmla="*/ 331005 w 639841"/>
                      <a:gd name="connsiteY1-340" fmla="*/ 1375 h 1036689"/>
                      <a:gd name="connsiteX2-341" fmla="*/ 561008 w 639841"/>
                      <a:gd name="connsiteY2-342" fmla="*/ 172474 h 1036689"/>
                      <a:gd name="connsiteX3-343" fmla="*/ 446412 w 639841"/>
                      <a:gd name="connsiteY3-344" fmla="*/ 492284 h 1036689"/>
                      <a:gd name="connsiteX4-345" fmla="*/ 639696 w 639841"/>
                      <a:gd name="connsiteY4-346" fmla="*/ 762113 h 1036689"/>
                      <a:gd name="connsiteX5-347" fmla="*/ 465691 w 639841"/>
                      <a:gd name="connsiteY5-348" fmla="*/ 1036689 h 1036689"/>
                      <a:gd name="connsiteX0-349" fmla="*/ 26 w 639841"/>
                      <a:gd name="connsiteY0-350" fmla="*/ 279103 h 1036732"/>
                      <a:gd name="connsiteX1-351" fmla="*/ 331005 w 639841"/>
                      <a:gd name="connsiteY1-352" fmla="*/ 1418 h 1036732"/>
                      <a:gd name="connsiteX2-353" fmla="*/ 561008 w 639841"/>
                      <a:gd name="connsiteY2-354" fmla="*/ 172517 h 1036732"/>
                      <a:gd name="connsiteX3-355" fmla="*/ 446412 w 639841"/>
                      <a:gd name="connsiteY3-356" fmla="*/ 492327 h 1036732"/>
                      <a:gd name="connsiteX4-357" fmla="*/ 639696 w 639841"/>
                      <a:gd name="connsiteY4-358" fmla="*/ 762156 h 1036732"/>
                      <a:gd name="connsiteX5-359" fmla="*/ 465691 w 639841"/>
                      <a:gd name="connsiteY5-360" fmla="*/ 1036732 h 1036732"/>
                      <a:gd name="connsiteX0-361" fmla="*/ 26 w 639841"/>
                      <a:gd name="connsiteY0-362" fmla="*/ 279060 h 1036689"/>
                      <a:gd name="connsiteX1-363" fmla="*/ 331005 w 639841"/>
                      <a:gd name="connsiteY1-364" fmla="*/ 1375 h 1036689"/>
                      <a:gd name="connsiteX2-365" fmla="*/ 561008 w 639841"/>
                      <a:gd name="connsiteY2-366" fmla="*/ 172474 h 1036689"/>
                      <a:gd name="connsiteX3-367" fmla="*/ 446412 w 639841"/>
                      <a:gd name="connsiteY3-368" fmla="*/ 492284 h 1036689"/>
                      <a:gd name="connsiteX4-369" fmla="*/ 639696 w 639841"/>
                      <a:gd name="connsiteY4-370" fmla="*/ 762113 h 1036689"/>
                      <a:gd name="connsiteX5-371" fmla="*/ 465691 w 639841"/>
                      <a:gd name="connsiteY5-372" fmla="*/ 1036689 h 1036689"/>
                      <a:gd name="connsiteX0-373" fmla="*/ 34 w 639849"/>
                      <a:gd name="connsiteY0-374" fmla="*/ 280063 h 1037692"/>
                      <a:gd name="connsiteX1-375" fmla="*/ 331013 w 639849"/>
                      <a:gd name="connsiteY1-376" fmla="*/ 2378 h 1037692"/>
                      <a:gd name="connsiteX2-377" fmla="*/ 561016 w 639849"/>
                      <a:gd name="connsiteY2-378" fmla="*/ 173477 h 1037692"/>
                      <a:gd name="connsiteX3-379" fmla="*/ 446420 w 639849"/>
                      <a:gd name="connsiteY3-380" fmla="*/ 493287 h 1037692"/>
                      <a:gd name="connsiteX4-381" fmla="*/ 639704 w 639849"/>
                      <a:gd name="connsiteY4-382" fmla="*/ 763116 h 1037692"/>
                      <a:gd name="connsiteX5-383" fmla="*/ 465699 w 639849"/>
                      <a:gd name="connsiteY5-384" fmla="*/ 1037692 h 1037692"/>
                      <a:gd name="connsiteX0-385" fmla="*/ 34 w 639849"/>
                      <a:gd name="connsiteY0-386" fmla="*/ 280063 h 1037692"/>
                      <a:gd name="connsiteX1-387" fmla="*/ 331013 w 639849"/>
                      <a:gd name="connsiteY1-388" fmla="*/ 2378 h 1037692"/>
                      <a:gd name="connsiteX2-389" fmla="*/ 561016 w 639849"/>
                      <a:gd name="connsiteY2-390" fmla="*/ 173477 h 1037692"/>
                      <a:gd name="connsiteX3-391" fmla="*/ 446420 w 639849"/>
                      <a:gd name="connsiteY3-392" fmla="*/ 493287 h 1037692"/>
                      <a:gd name="connsiteX4-393" fmla="*/ 639704 w 639849"/>
                      <a:gd name="connsiteY4-394" fmla="*/ 763116 h 1037692"/>
                      <a:gd name="connsiteX5-395" fmla="*/ 465699 w 639849"/>
                      <a:gd name="connsiteY5-396" fmla="*/ 1037692 h 1037692"/>
                      <a:gd name="connsiteX0-397" fmla="*/ 34 w 639849"/>
                      <a:gd name="connsiteY0-398" fmla="*/ 280063 h 1037692"/>
                      <a:gd name="connsiteX1-399" fmla="*/ 331013 w 639849"/>
                      <a:gd name="connsiteY1-400" fmla="*/ 2378 h 1037692"/>
                      <a:gd name="connsiteX2-401" fmla="*/ 561016 w 639849"/>
                      <a:gd name="connsiteY2-402" fmla="*/ 173477 h 1037692"/>
                      <a:gd name="connsiteX3-403" fmla="*/ 446420 w 639849"/>
                      <a:gd name="connsiteY3-404" fmla="*/ 493287 h 1037692"/>
                      <a:gd name="connsiteX4-405" fmla="*/ 639704 w 639849"/>
                      <a:gd name="connsiteY4-406" fmla="*/ 763116 h 1037692"/>
                      <a:gd name="connsiteX5-407" fmla="*/ 465699 w 639849"/>
                      <a:gd name="connsiteY5-408" fmla="*/ 1037692 h 1037692"/>
                      <a:gd name="connsiteX0-409" fmla="*/ 34 w 639849"/>
                      <a:gd name="connsiteY0-410" fmla="*/ 280063 h 1037692"/>
                      <a:gd name="connsiteX1-411" fmla="*/ 331013 w 639849"/>
                      <a:gd name="connsiteY1-412" fmla="*/ 2378 h 1037692"/>
                      <a:gd name="connsiteX2-413" fmla="*/ 561016 w 639849"/>
                      <a:gd name="connsiteY2-414" fmla="*/ 173477 h 1037692"/>
                      <a:gd name="connsiteX3-415" fmla="*/ 446420 w 639849"/>
                      <a:gd name="connsiteY3-416" fmla="*/ 493287 h 1037692"/>
                      <a:gd name="connsiteX4-417" fmla="*/ 639704 w 639849"/>
                      <a:gd name="connsiteY4-418" fmla="*/ 763116 h 1037692"/>
                      <a:gd name="connsiteX5-419" fmla="*/ 465699 w 639849"/>
                      <a:gd name="connsiteY5-420" fmla="*/ 1037692 h 1037692"/>
                      <a:gd name="connsiteX0-421" fmla="*/ 40 w 620576"/>
                      <a:gd name="connsiteY0-422" fmla="*/ 296331 h 1037435"/>
                      <a:gd name="connsiteX1-423" fmla="*/ 311740 w 620576"/>
                      <a:gd name="connsiteY1-424" fmla="*/ 2121 h 1037435"/>
                      <a:gd name="connsiteX2-425" fmla="*/ 541743 w 620576"/>
                      <a:gd name="connsiteY2-426" fmla="*/ 173220 h 1037435"/>
                      <a:gd name="connsiteX3-427" fmla="*/ 427147 w 620576"/>
                      <a:gd name="connsiteY3-428" fmla="*/ 493030 h 1037435"/>
                      <a:gd name="connsiteX4-429" fmla="*/ 620431 w 620576"/>
                      <a:gd name="connsiteY4-430" fmla="*/ 762859 h 1037435"/>
                      <a:gd name="connsiteX5-431" fmla="*/ 446426 w 620576"/>
                      <a:gd name="connsiteY5-432" fmla="*/ 1037435 h 1037435"/>
                      <a:gd name="connsiteX0-433" fmla="*/ 5008 w 625544"/>
                      <a:gd name="connsiteY0-434" fmla="*/ 297012 h 1038116"/>
                      <a:gd name="connsiteX1-435" fmla="*/ 316708 w 625544"/>
                      <a:gd name="connsiteY1-436" fmla="*/ 2802 h 1038116"/>
                      <a:gd name="connsiteX2-437" fmla="*/ 546711 w 625544"/>
                      <a:gd name="connsiteY2-438" fmla="*/ 173901 h 1038116"/>
                      <a:gd name="connsiteX3-439" fmla="*/ 432115 w 625544"/>
                      <a:gd name="connsiteY3-440" fmla="*/ 493711 h 1038116"/>
                      <a:gd name="connsiteX4-441" fmla="*/ 625399 w 625544"/>
                      <a:gd name="connsiteY4-442" fmla="*/ 763540 h 1038116"/>
                      <a:gd name="connsiteX5-443" fmla="*/ 451394 w 625544"/>
                      <a:gd name="connsiteY5-444" fmla="*/ 1038116 h 1038116"/>
                      <a:gd name="connsiteX0-445" fmla="*/ 5008 w 625544"/>
                      <a:gd name="connsiteY0-446" fmla="*/ 299704 h 1040808"/>
                      <a:gd name="connsiteX1-447" fmla="*/ 316708 w 625544"/>
                      <a:gd name="connsiteY1-448" fmla="*/ 2739 h 1040808"/>
                      <a:gd name="connsiteX2-449" fmla="*/ 546711 w 625544"/>
                      <a:gd name="connsiteY2-450" fmla="*/ 176593 h 1040808"/>
                      <a:gd name="connsiteX3-451" fmla="*/ 432115 w 625544"/>
                      <a:gd name="connsiteY3-452" fmla="*/ 496403 h 1040808"/>
                      <a:gd name="connsiteX4-453" fmla="*/ 625399 w 625544"/>
                      <a:gd name="connsiteY4-454" fmla="*/ 766232 h 1040808"/>
                      <a:gd name="connsiteX5-455" fmla="*/ 451394 w 625544"/>
                      <a:gd name="connsiteY5-456" fmla="*/ 1040808 h 1040808"/>
                      <a:gd name="connsiteX0-457" fmla="*/ 4206 w 624742"/>
                      <a:gd name="connsiteY0-458" fmla="*/ 298093 h 1039197"/>
                      <a:gd name="connsiteX1-459" fmla="*/ 315906 w 624742"/>
                      <a:gd name="connsiteY1-460" fmla="*/ 1128 h 1039197"/>
                      <a:gd name="connsiteX2-461" fmla="*/ 545909 w 624742"/>
                      <a:gd name="connsiteY2-462" fmla="*/ 174982 h 1039197"/>
                      <a:gd name="connsiteX3-463" fmla="*/ 431313 w 624742"/>
                      <a:gd name="connsiteY3-464" fmla="*/ 494792 h 1039197"/>
                      <a:gd name="connsiteX4-465" fmla="*/ 624597 w 624742"/>
                      <a:gd name="connsiteY4-466" fmla="*/ 764621 h 1039197"/>
                      <a:gd name="connsiteX5-467" fmla="*/ 450592 w 624742"/>
                      <a:gd name="connsiteY5-468" fmla="*/ 1039197 h 1039197"/>
                      <a:gd name="connsiteX0-469" fmla="*/ 4206 w 624742"/>
                      <a:gd name="connsiteY0-470" fmla="*/ 298093 h 1039197"/>
                      <a:gd name="connsiteX1-471" fmla="*/ 315906 w 624742"/>
                      <a:gd name="connsiteY1-472" fmla="*/ 1128 h 1039197"/>
                      <a:gd name="connsiteX2-473" fmla="*/ 545909 w 624742"/>
                      <a:gd name="connsiteY2-474" fmla="*/ 174982 h 1039197"/>
                      <a:gd name="connsiteX3-475" fmla="*/ 431313 w 624742"/>
                      <a:gd name="connsiteY3-476" fmla="*/ 494792 h 1039197"/>
                      <a:gd name="connsiteX4-477" fmla="*/ 624597 w 624742"/>
                      <a:gd name="connsiteY4-478" fmla="*/ 764621 h 1039197"/>
                      <a:gd name="connsiteX5-479" fmla="*/ 450592 w 624742"/>
                      <a:gd name="connsiteY5-480" fmla="*/ 1039197 h 1039197"/>
                      <a:gd name="connsiteX0-481" fmla="*/ 4206 w 625023"/>
                      <a:gd name="connsiteY0-482" fmla="*/ 298093 h 1039197"/>
                      <a:gd name="connsiteX1-483" fmla="*/ 315906 w 625023"/>
                      <a:gd name="connsiteY1-484" fmla="*/ 1128 h 1039197"/>
                      <a:gd name="connsiteX2-485" fmla="*/ 545909 w 625023"/>
                      <a:gd name="connsiteY2-486" fmla="*/ 174982 h 1039197"/>
                      <a:gd name="connsiteX3-487" fmla="*/ 431313 w 625023"/>
                      <a:gd name="connsiteY3-488" fmla="*/ 494792 h 1039197"/>
                      <a:gd name="connsiteX4-489" fmla="*/ 624597 w 625023"/>
                      <a:gd name="connsiteY4-490" fmla="*/ 764621 h 1039197"/>
                      <a:gd name="connsiteX5-491" fmla="*/ 450592 w 625023"/>
                      <a:gd name="connsiteY5-492" fmla="*/ 1039197 h 1039197"/>
                      <a:gd name="connsiteX0-493" fmla="*/ 4206 w 641467"/>
                      <a:gd name="connsiteY0-494" fmla="*/ 298093 h 1039197"/>
                      <a:gd name="connsiteX1-495" fmla="*/ 315906 w 641467"/>
                      <a:gd name="connsiteY1-496" fmla="*/ 1128 h 1039197"/>
                      <a:gd name="connsiteX2-497" fmla="*/ 545909 w 641467"/>
                      <a:gd name="connsiteY2-498" fmla="*/ 174982 h 1039197"/>
                      <a:gd name="connsiteX3-499" fmla="*/ 431313 w 641467"/>
                      <a:gd name="connsiteY3-500" fmla="*/ 494792 h 1039197"/>
                      <a:gd name="connsiteX4-501" fmla="*/ 641122 w 641467"/>
                      <a:gd name="connsiteY4-502" fmla="*/ 764621 h 1039197"/>
                      <a:gd name="connsiteX5-503" fmla="*/ 450592 w 641467"/>
                      <a:gd name="connsiteY5-504" fmla="*/ 1039197 h 1039197"/>
                      <a:gd name="connsiteX0-505" fmla="*/ 4206 w 641467"/>
                      <a:gd name="connsiteY0-506" fmla="*/ 298093 h 1039197"/>
                      <a:gd name="connsiteX1-507" fmla="*/ 315906 w 641467"/>
                      <a:gd name="connsiteY1-508" fmla="*/ 1128 h 1039197"/>
                      <a:gd name="connsiteX2-509" fmla="*/ 545909 w 641467"/>
                      <a:gd name="connsiteY2-510" fmla="*/ 174982 h 1039197"/>
                      <a:gd name="connsiteX3-511" fmla="*/ 431313 w 641467"/>
                      <a:gd name="connsiteY3-512" fmla="*/ 494792 h 1039197"/>
                      <a:gd name="connsiteX4-513" fmla="*/ 641122 w 641467"/>
                      <a:gd name="connsiteY4-514" fmla="*/ 764621 h 1039197"/>
                      <a:gd name="connsiteX5-515" fmla="*/ 450592 w 641467"/>
                      <a:gd name="connsiteY5-516" fmla="*/ 1039197 h 1039197"/>
                      <a:gd name="connsiteX0-517" fmla="*/ 4206 w 641467"/>
                      <a:gd name="connsiteY0-518" fmla="*/ 298093 h 1039197"/>
                      <a:gd name="connsiteX1-519" fmla="*/ 315906 w 641467"/>
                      <a:gd name="connsiteY1-520" fmla="*/ 1128 h 1039197"/>
                      <a:gd name="connsiteX2-521" fmla="*/ 545909 w 641467"/>
                      <a:gd name="connsiteY2-522" fmla="*/ 174982 h 1039197"/>
                      <a:gd name="connsiteX3-523" fmla="*/ 431313 w 641467"/>
                      <a:gd name="connsiteY3-524" fmla="*/ 494792 h 1039197"/>
                      <a:gd name="connsiteX4-525" fmla="*/ 641122 w 641467"/>
                      <a:gd name="connsiteY4-526" fmla="*/ 764621 h 1039197"/>
                      <a:gd name="connsiteX5-527" fmla="*/ 425804 w 641467"/>
                      <a:gd name="connsiteY5-528" fmla="*/ 1039197 h 1039197"/>
                      <a:gd name="connsiteX0-529" fmla="*/ 4206 w 641467"/>
                      <a:gd name="connsiteY0-530" fmla="*/ 298093 h 1039197"/>
                      <a:gd name="connsiteX1-531" fmla="*/ 315906 w 641467"/>
                      <a:gd name="connsiteY1-532" fmla="*/ 1128 h 1039197"/>
                      <a:gd name="connsiteX2-533" fmla="*/ 545909 w 641467"/>
                      <a:gd name="connsiteY2-534" fmla="*/ 174982 h 1039197"/>
                      <a:gd name="connsiteX3-535" fmla="*/ 431313 w 641467"/>
                      <a:gd name="connsiteY3-536" fmla="*/ 494792 h 1039197"/>
                      <a:gd name="connsiteX4-537" fmla="*/ 641122 w 641467"/>
                      <a:gd name="connsiteY4-538" fmla="*/ 764621 h 1039197"/>
                      <a:gd name="connsiteX5-539" fmla="*/ 417542 w 641467"/>
                      <a:gd name="connsiteY5-540" fmla="*/ 1039197 h 1039197"/>
                      <a:gd name="connsiteX0-541" fmla="*/ 4206 w 641467"/>
                      <a:gd name="connsiteY0-542" fmla="*/ 298093 h 1039197"/>
                      <a:gd name="connsiteX1-543" fmla="*/ 315906 w 641467"/>
                      <a:gd name="connsiteY1-544" fmla="*/ 1128 h 1039197"/>
                      <a:gd name="connsiteX2-545" fmla="*/ 545909 w 641467"/>
                      <a:gd name="connsiteY2-546" fmla="*/ 174982 h 1039197"/>
                      <a:gd name="connsiteX3-547" fmla="*/ 431313 w 641467"/>
                      <a:gd name="connsiteY3-548" fmla="*/ 494792 h 1039197"/>
                      <a:gd name="connsiteX4-549" fmla="*/ 641122 w 641467"/>
                      <a:gd name="connsiteY4-550" fmla="*/ 764621 h 1039197"/>
                      <a:gd name="connsiteX5-551" fmla="*/ 417542 w 641467"/>
                      <a:gd name="connsiteY5-552" fmla="*/ 1039197 h 1039197"/>
                      <a:gd name="connsiteX0-553" fmla="*/ 4206 w 641467"/>
                      <a:gd name="connsiteY0-554" fmla="*/ 298093 h 1039197"/>
                      <a:gd name="connsiteX1-555" fmla="*/ 315906 w 641467"/>
                      <a:gd name="connsiteY1-556" fmla="*/ 1128 h 1039197"/>
                      <a:gd name="connsiteX2-557" fmla="*/ 545909 w 641467"/>
                      <a:gd name="connsiteY2-558" fmla="*/ 174982 h 1039197"/>
                      <a:gd name="connsiteX3-559" fmla="*/ 431313 w 641467"/>
                      <a:gd name="connsiteY3-560" fmla="*/ 494792 h 1039197"/>
                      <a:gd name="connsiteX4-561" fmla="*/ 641122 w 641467"/>
                      <a:gd name="connsiteY4-562" fmla="*/ 764621 h 1039197"/>
                      <a:gd name="connsiteX5-563" fmla="*/ 417542 w 641467"/>
                      <a:gd name="connsiteY5-564" fmla="*/ 1039197 h 1039197"/>
                      <a:gd name="connsiteX0-565" fmla="*/ 4206 w 641467"/>
                      <a:gd name="connsiteY0-566" fmla="*/ 298093 h 1039197"/>
                      <a:gd name="connsiteX1-567" fmla="*/ 315906 w 641467"/>
                      <a:gd name="connsiteY1-568" fmla="*/ 1128 h 1039197"/>
                      <a:gd name="connsiteX2-569" fmla="*/ 545909 w 641467"/>
                      <a:gd name="connsiteY2-570" fmla="*/ 174982 h 1039197"/>
                      <a:gd name="connsiteX3-571" fmla="*/ 431313 w 641467"/>
                      <a:gd name="connsiteY3-572" fmla="*/ 494792 h 1039197"/>
                      <a:gd name="connsiteX4-573" fmla="*/ 641122 w 641467"/>
                      <a:gd name="connsiteY4-574" fmla="*/ 764621 h 1039197"/>
                      <a:gd name="connsiteX5-575" fmla="*/ 417542 w 641467"/>
                      <a:gd name="connsiteY5-576" fmla="*/ 1039197 h 1039197"/>
                      <a:gd name="connsiteX0-577" fmla="*/ 4206 w 641503"/>
                      <a:gd name="connsiteY0-578" fmla="*/ 298093 h 1039197"/>
                      <a:gd name="connsiteX1-579" fmla="*/ 315906 w 641503"/>
                      <a:gd name="connsiteY1-580" fmla="*/ 1128 h 1039197"/>
                      <a:gd name="connsiteX2-581" fmla="*/ 545909 w 641503"/>
                      <a:gd name="connsiteY2-582" fmla="*/ 174982 h 1039197"/>
                      <a:gd name="connsiteX3-583" fmla="*/ 431313 w 641503"/>
                      <a:gd name="connsiteY3-584" fmla="*/ 494792 h 1039197"/>
                      <a:gd name="connsiteX4-585" fmla="*/ 641122 w 641503"/>
                      <a:gd name="connsiteY4-586" fmla="*/ 764621 h 1039197"/>
                      <a:gd name="connsiteX5-587" fmla="*/ 417542 w 641503"/>
                      <a:gd name="connsiteY5-588" fmla="*/ 1039197 h 1039197"/>
                      <a:gd name="connsiteX0-589" fmla="*/ 4206 w 641503"/>
                      <a:gd name="connsiteY0-590" fmla="*/ 298093 h 1039197"/>
                      <a:gd name="connsiteX1-591" fmla="*/ 315906 w 641503"/>
                      <a:gd name="connsiteY1-592" fmla="*/ 1128 h 1039197"/>
                      <a:gd name="connsiteX2-593" fmla="*/ 545909 w 641503"/>
                      <a:gd name="connsiteY2-594" fmla="*/ 174982 h 1039197"/>
                      <a:gd name="connsiteX3-595" fmla="*/ 431313 w 641503"/>
                      <a:gd name="connsiteY3-596" fmla="*/ 494792 h 1039197"/>
                      <a:gd name="connsiteX4-597" fmla="*/ 641122 w 641503"/>
                      <a:gd name="connsiteY4-598" fmla="*/ 764621 h 1039197"/>
                      <a:gd name="connsiteX5-599" fmla="*/ 417542 w 641503"/>
                      <a:gd name="connsiteY5-600" fmla="*/ 1039197 h 1039197"/>
                      <a:gd name="connsiteX0-601" fmla="*/ 4206 w 641503"/>
                      <a:gd name="connsiteY0-602" fmla="*/ 298093 h 1039197"/>
                      <a:gd name="connsiteX1-603" fmla="*/ 315906 w 641503"/>
                      <a:gd name="connsiteY1-604" fmla="*/ 1128 h 1039197"/>
                      <a:gd name="connsiteX2-605" fmla="*/ 545909 w 641503"/>
                      <a:gd name="connsiteY2-606" fmla="*/ 174982 h 1039197"/>
                      <a:gd name="connsiteX3-607" fmla="*/ 431313 w 641503"/>
                      <a:gd name="connsiteY3-608" fmla="*/ 494792 h 1039197"/>
                      <a:gd name="connsiteX4-609" fmla="*/ 641122 w 641503"/>
                      <a:gd name="connsiteY4-610" fmla="*/ 764621 h 1039197"/>
                      <a:gd name="connsiteX5-611" fmla="*/ 399268 w 641503"/>
                      <a:gd name="connsiteY5-612" fmla="*/ 1039197 h 1039197"/>
                      <a:gd name="connsiteX0-613" fmla="*/ 4206 w 641503"/>
                      <a:gd name="connsiteY0-614" fmla="*/ 298093 h 1039197"/>
                      <a:gd name="connsiteX1-615" fmla="*/ 315906 w 641503"/>
                      <a:gd name="connsiteY1-616" fmla="*/ 1128 h 1039197"/>
                      <a:gd name="connsiteX2-617" fmla="*/ 545909 w 641503"/>
                      <a:gd name="connsiteY2-618" fmla="*/ 174982 h 1039197"/>
                      <a:gd name="connsiteX3-619" fmla="*/ 431313 w 641503"/>
                      <a:gd name="connsiteY3-620" fmla="*/ 494792 h 1039197"/>
                      <a:gd name="connsiteX4-621" fmla="*/ 641122 w 641503"/>
                      <a:gd name="connsiteY4-622" fmla="*/ 764621 h 1039197"/>
                      <a:gd name="connsiteX5-623" fmla="*/ 399268 w 641503"/>
                      <a:gd name="connsiteY5-624" fmla="*/ 1039197 h 1039197"/>
                      <a:gd name="connsiteX0-625" fmla="*/ 4206 w 641503"/>
                      <a:gd name="connsiteY0-626" fmla="*/ 298093 h 1042808"/>
                      <a:gd name="connsiteX1-627" fmla="*/ 315906 w 641503"/>
                      <a:gd name="connsiteY1-628" fmla="*/ 1128 h 1042808"/>
                      <a:gd name="connsiteX2-629" fmla="*/ 545909 w 641503"/>
                      <a:gd name="connsiteY2-630" fmla="*/ 174982 h 1042808"/>
                      <a:gd name="connsiteX3-631" fmla="*/ 431313 w 641503"/>
                      <a:gd name="connsiteY3-632" fmla="*/ 494792 h 1042808"/>
                      <a:gd name="connsiteX4-633" fmla="*/ 641122 w 641503"/>
                      <a:gd name="connsiteY4-634" fmla="*/ 764621 h 1042808"/>
                      <a:gd name="connsiteX5-635" fmla="*/ 384825 w 641503"/>
                      <a:gd name="connsiteY5-636" fmla="*/ 1042808 h 1042808"/>
                      <a:gd name="connsiteX0-637" fmla="*/ 4206 w 641503"/>
                      <a:gd name="connsiteY0-638" fmla="*/ 298093 h 1042808"/>
                      <a:gd name="connsiteX1-639" fmla="*/ 315906 w 641503"/>
                      <a:gd name="connsiteY1-640" fmla="*/ 1128 h 1042808"/>
                      <a:gd name="connsiteX2-641" fmla="*/ 545909 w 641503"/>
                      <a:gd name="connsiteY2-642" fmla="*/ 174982 h 1042808"/>
                      <a:gd name="connsiteX3-643" fmla="*/ 431313 w 641503"/>
                      <a:gd name="connsiteY3-644" fmla="*/ 494792 h 1042808"/>
                      <a:gd name="connsiteX4-645" fmla="*/ 641122 w 641503"/>
                      <a:gd name="connsiteY4-646" fmla="*/ 764621 h 1042808"/>
                      <a:gd name="connsiteX5-647" fmla="*/ 384825 w 641503"/>
                      <a:gd name="connsiteY5-648" fmla="*/ 1042808 h 104280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</a:cxnLst>
                    <a:rect l="l" t="t" r="r" b="b"/>
                    <a:pathLst>
                      <a:path w="641503" h="1042808">
                        <a:moveTo>
                          <a:pt x="4206" y="298093"/>
                        </a:moveTo>
                        <a:cubicBezTo>
                          <a:pt x="-31441" y="73328"/>
                          <a:pt x="167021" y="-10969"/>
                          <a:pt x="315906" y="1128"/>
                        </a:cubicBezTo>
                        <a:cubicBezTo>
                          <a:pt x="428380" y="8585"/>
                          <a:pt x="527080" y="95916"/>
                          <a:pt x="545909" y="174982"/>
                        </a:cubicBezTo>
                        <a:cubicBezTo>
                          <a:pt x="579319" y="262305"/>
                          <a:pt x="557648" y="418486"/>
                          <a:pt x="431313" y="494792"/>
                        </a:cubicBezTo>
                        <a:cubicBezTo>
                          <a:pt x="576532" y="548013"/>
                          <a:pt x="647384" y="650808"/>
                          <a:pt x="641122" y="764621"/>
                        </a:cubicBezTo>
                        <a:cubicBezTo>
                          <a:pt x="633615" y="919493"/>
                          <a:pt x="535403" y="1017236"/>
                          <a:pt x="384825" y="1042808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5" name="자유형: 도형 45"/>
                  <p:cNvSpPr/>
                  <p:nvPr/>
                </p:nvSpPr>
                <p:spPr>
                  <a:xfrm>
                    <a:off x="6153240" y="3948272"/>
                    <a:ext cx="785355" cy="780891"/>
                  </a:xfrm>
                  <a:custGeom>
                    <a:avLst/>
                    <a:gdLst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-1" fmla="*/ 283295 w 970498"/>
                      <a:gd name="connsiteY0-2" fmla="*/ 213173 h 925619"/>
                      <a:gd name="connsiteX1-3" fmla="*/ 471224 w 970498"/>
                      <a:gd name="connsiteY1-4" fmla="*/ 0 h 925619"/>
                      <a:gd name="connsiteX2-5" fmla="*/ 611469 w 970498"/>
                      <a:gd name="connsiteY2-6" fmla="*/ 311345 h 925619"/>
                      <a:gd name="connsiteX3-7" fmla="*/ 970498 w 970498"/>
                      <a:gd name="connsiteY3-8" fmla="*/ 535737 h 925619"/>
                      <a:gd name="connsiteX4-9" fmla="*/ 538542 w 970498"/>
                      <a:gd name="connsiteY4-10" fmla="*/ 925619 h 925619"/>
                      <a:gd name="connsiteX5-11" fmla="*/ 0 w 970498"/>
                      <a:gd name="connsiteY5-12" fmla="*/ 852692 h 925619"/>
                      <a:gd name="connsiteX6-13" fmla="*/ 25244 w 970498"/>
                      <a:gd name="connsiteY6-14" fmla="*/ 384272 h 925619"/>
                      <a:gd name="connsiteX7-15" fmla="*/ 415126 w 970498"/>
                      <a:gd name="connsiteY7-16" fmla="*/ 566591 h 925619"/>
                      <a:gd name="connsiteX0-17" fmla="*/ 283295 w 970498"/>
                      <a:gd name="connsiteY0-18" fmla="*/ 213173 h 925619"/>
                      <a:gd name="connsiteX1-19" fmla="*/ 471224 w 970498"/>
                      <a:gd name="connsiteY1-20" fmla="*/ 0 h 925619"/>
                      <a:gd name="connsiteX2-21" fmla="*/ 611469 w 970498"/>
                      <a:gd name="connsiteY2-22" fmla="*/ 311345 h 925619"/>
                      <a:gd name="connsiteX3-23" fmla="*/ 970498 w 970498"/>
                      <a:gd name="connsiteY3-24" fmla="*/ 535737 h 925619"/>
                      <a:gd name="connsiteX4-25" fmla="*/ 538542 w 970498"/>
                      <a:gd name="connsiteY4-26" fmla="*/ 925619 h 925619"/>
                      <a:gd name="connsiteX5-27" fmla="*/ 0 w 970498"/>
                      <a:gd name="connsiteY5-28" fmla="*/ 852692 h 925619"/>
                      <a:gd name="connsiteX6-29" fmla="*/ 25244 w 970498"/>
                      <a:gd name="connsiteY6-30" fmla="*/ 384272 h 925619"/>
                      <a:gd name="connsiteX7-31" fmla="*/ 415126 w 970498"/>
                      <a:gd name="connsiteY7-32" fmla="*/ 566591 h 925619"/>
                      <a:gd name="connsiteX0-33" fmla="*/ 283295 w 970498"/>
                      <a:gd name="connsiteY0-34" fmla="*/ 213173 h 925619"/>
                      <a:gd name="connsiteX1-35" fmla="*/ 471224 w 970498"/>
                      <a:gd name="connsiteY1-36" fmla="*/ 0 h 925619"/>
                      <a:gd name="connsiteX2-37" fmla="*/ 611469 w 970498"/>
                      <a:gd name="connsiteY2-38" fmla="*/ 311345 h 925619"/>
                      <a:gd name="connsiteX3-39" fmla="*/ 970498 w 970498"/>
                      <a:gd name="connsiteY3-40" fmla="*/ 535737 h 925619"/>
                      <a:gd name="connsiteX4-41" fmla="*/ 538542 w 970498"/>
                      <a:gd name="connsiteY4-42" fmla="*/ 925619 h 925619"/>
                      <a:gd name="connsiteX5-43" fmla="*/ 0 w 970498"/>
                      <a:gd name="connsiteY5-44" fmla="*/ 852692 h 925619"/>
                      <a:gd name="connsiteX6-45" fmla="*/ 41769 w 970498"/>
                      <a:gd name="connsiteY6-46" fmla="*/ 395289 h 925619"/>
                      <a:gd name="connsiteX7-47" fmla="*/ 415126 w 970498"/>
                      <a:gd name="connsiteY7-48" fmla="*/ 566591 h 925619"/>
                      <a:gd name="connsiteX0-49" fmla="*/ 283295 w 970498"/>
                      <a:gd name="connsiteY0-50" fmla="*/ 213173 h 925619"/>
                      <a:gd name="connsiteX1-51" fmla="*/ 471224 w 970498"/>
                      <a:gd name="connsiteY1-52" fmla="*/ 0 h 925619"/>
                      <a:gd name="connsiteX2-53" fmla="*/ 611469 w 970498"/>
                      <a:gd name="connsiteY2-54" fmla="*/ 311345 h 925619"/>
                      <a:gd name="connsiteX3-55" fmla="*/ 970498 w 970498"/>
                      <a:gd name="connsiteY3-56" fmla="*/ 535737 h 925619"/>
                      <a:gd name="connsiteX4-57" fmla="*/ 538542 w 970498"/>
                      <a:gd name="connsiteY4-58" fmla="*/ 925619 h 925619"/>
                      <a:gd name="connsiteX5-59" fmla="*/ 0 w 970498"/>
                      <a:gd name="connsiteY5-60" fmla="*/ 852692 h 925619"/>
                      <a:gd name="connsiteX6-61" fmla="*/ 41769 w 970498"/>
                      <a:gd name="connsiteY6-62" fmla="*/ 395289 h 925619"/>
                      <a:gd name="connsiteX7-63" fmla="*/ 415126 w 970498"/>
                      <a:gd name="connsiteY7-64" fmla="*/ 566591 h 925619"/>
                      <a:gd name="connsiteX0-65" fmla="*/ 283295 w 970498"/>
                      <a:gd name="connsiteY0-66" fmla="*/ 213173 h 925619"/>
                      <a:gd name="connsiteX1-67" fmla="*/ 471224 w 970498"/>
                      <a:gd name="connsiteY1-68" fmla="*/ 0 h 925619"/>
                      <a:gd name="connsiteX2-69" fmla="*/ 611469 w 970498"/>
                      <a:gd name="connsiteY2-70" fmla="*/ 311345 h 925619"/>
                      <a:gd name="connsiteX3-71" fmla="*/ 970498 w 970498"/>
                      <a:gd name="connsiteY3-72" fmla="*/ 535737 h 925619"/>
                      <a:gd name="connsiteX4-73" fmla="*/ 538542 w 970498"/>
                      <a:gd name="connsiteY4-74" fmla="*/ 925619 h 925619"/>
                      <a:gd name="connsiteX5-75" fmla="*/ 0 w 970498"/>
                      <a:gd name="connsiteY5-76" fmla="*/ 852692 h 925619"/>
                      <a:gd name="connsiteX6-77" fmla="*/ 41769 w 970498"/>
                      <a:gd name="connsiteY6-78" fmla="*/ 395289 h 925619"/>
                      <a:gd name="connsiteX7-79" fmla="*/ 415126 w 970498"/>
                      <a:gd name="connsiteY7-80" fmla="*/ 566591 h 925619"/>
                      <a:gd name="connsiteX0-81" fmla="*/ 283295 w 970498"/>
                      <a:gd name="connsiteY0-82" fmla="*/ 213173 h 925619"/>
                      <a:gd name="connsiteX1-83" fmla="*/ 471224 w 970498"/>
                      <a:gd name="connsiteY1-84" fmla="*/ 0 h 925619"/>
                      <a:gd name="connsiteX2-85" fmla="*/ 611469 w 970498"/>
                      <a:gd name="connsiteY2-86" fmla="*/ 311345 h 925619"/>
                      <a:gd name="connsiteX3-87" fmla="*/ 970498 w 970498"/>
                      <a:gd name="connsiteY3-88" fmla="*/ 535737 h 925619"/>
                      <a:gd name="connsiteX4-89" fmla="*/ 538542 w 970498"/>
                      <a:gd name="connsiteY4-90" fmla="*/ 925619 h 925619"/>
                      <a:gd name="connsiteX5-91" fmla="*/ 0 w 970498"/>
                      <a:gd name="connsiteY5-92" fmla="*/ 852692 h 925619"/>
                      <a:gd name="connsiteX6-93" fmla="*/ 41769 w 970498"/>
                      <a:gd name="connsiteY6-94" fmla="*/ 395289 h 925619"/>
                      <a:gd name="connsiteX7-95" fmla="*/ 379321 w 970498"/>
                      <a:gd name="connsiteY7-96" fmla="*/ 599641 h 925619"/>
                      <a:gd name="connsiteX0-97" fmla="*/ 283295 w 970498"/>
                      <a:gd name="connsiteY0-98" fmla="*/ 213173 h 925619"/>
                      <a:gd name="connsiteX1-99" fmla="*/ 471224 w 970498"/>
                      <a:gd name="connsiteY1-100" fmla="*/ 0 h 925619"/>
                      <a:gd name="connsiteX2-101" fmla="*/ 611469 w 970498"/>
                      <a:gd name="connsiteY2-102" fmla="*/ 311345 h 925619"/>
                      <a:gd name="connsiteX3-103" fmla="*/ 970498 w 970498"/>
                      <a:gd name="connsiteY3-104" fmla="*/ 535737 h 925619"/>
                      <a:gd name="connsiteX4-105" fmla="*/ 538542 w 970498"/>
                      <a:gd name="connsiteY4-106" fmla="*/ 925619 h 925619"/>
                      <a:gd name="connsiteX5-107" fmla="*/ 0 w 970498"/>
                      <a:gd name="connsiteY5-108" fmla="*/ 852692 h 925619"/>
                      <a:gd name="connsiteX6-109" fmla="*/ 41769 w 970498"/>
                      <a:gd name="connsiteY6-110" fmla="*/ 395289 h 925619"/>
                      <a:gd name="connsiteX7-111" fmla="*/ 379321 w 970498"/>
                      <a:gd name="connsiteY7-112" fmla="*/ 599641 h 925619"/>
                      <a:gd name="connsiteX0-113" fmla="*/ 344345 w 1031548"/>
                      <a:gd name="connsiteY0-114" fmla="*/ 213173 h 925619"/>
                      <a:gd name="connsiteX1-115" fmla="*/ 532274 w 1031548"/>
                      <a:gd name="connsiteY1-116" fmla="*/ 0 h 925619"/>
                      <a:gd name="connsiteX2-117" fmla="*/ 672519 w 1031548"/>
                      <a:gd name="connsiteY2-118" fmla="*/ 311345 h 925619"/>
                      <a:gd name="connsiteX3-119" fmla="*/ 1031548 w 1031548"/>
                      <a:gd name="connsiteY3-120" fmla="*/ 535737 h 925619"/>
                      <a:gd name="connsiteX4-121" fmla="*/ 599592 w 1031548"/>
                      <a:gd name="connsiteY4-122" fmla="*/ 925619 h 925619"/>
                      <a:gd name="connsiteX5-123" fmla="*/ 61050 w 1031548"/>
                      <a:gd name="connsiteY5-124" fmla="*/ 852692 h 925619"/>
                      <a:gd name="connsiteX6-125" fmla="*/ 102819 w 1031548"/>
                      <a:gd name="connsiteY6-126" fmla="*/ 395289 h 925619"/>
                      <a:gd name="connsiteX7-127" fmla="*/ 440371 w 1031548"/>
                      <a:gd name="connsiteY7-128" fmla="*/ 599641 h 925619"/>
                      <a:gd name="connsiteX0-129" fmla="*/ 344345 w 1031548"/>
                      <a:gd name="connsiteY0-130" fmla="*/ 213173 h 925619"/>
                      <a:gd name="connsiteX1-131" fmla="*/ 532274 w 1031548"/>
                      <a:gd name="connsiteY1-132" fmla="*/ 0 h 925619"/>
                      <a:gd name="connsiteX2-133" fmla="*/ 672519 w 1031548"/>
                      <a:gd name="connsiteY2-134" fmla="*/ 311345 h 925619"/>
                      <a:gd name="connsiteX3-135" fmla="*/ 1031548 w 1031548"/>
                      <a:gd name="connsiteY3-136" fmla="*/ 535737 h 925619"/>
                      <a:gd name="connsiteX4-137" fmla="*/ 599592 w 1031548"/>
                      <a:gd name="connsiteY4-138" fmla="*/ 925619 h 925619"/>
                      <a:gd name="connsiteX5-139" fmla="*/ 61050 w 1031548"/>
                      <a:gd name="connsiteY5-140" fmla="*/ 852692 h 925619"/>
                      <a:gd name="connsiteX6-141" fmla="*/ 102819 w 1031548"/>
                      <a:gd name="connsiteY6-142" fmla="*/ 395289 h 925619"/>
                      <a:gd name="connsiteX7-143" fmla="*/ 440371 w 1031548"/>
                      <a:gd name="connsiteY7-144" fmla="*/ 599641 h 925619"/>
                      <a:gd name="connsiteX0-145" fmla="*/ 347877 w 1035080"/>
                      <a:gd name="connsiteY0-146" fmla="*/ 213173 h 925619"/>
                      <a:gd name="connsiteX1-147" fmla="*/ 535806 w 1035080"/>
                      <a:gd name="connsiteY1-148" fmla="*/ 0 h 925619"/>
                      <a:gd name="connsiteX2-149" fmla="*/ 676051 w 1035080"/>
                      <a:gd name="connsiteY2-150" fmla="*/ 311345 h 925619"/>
                      <a:gd name="connsiteX3-151" fmla="*/ 1035080 w 1035080"/>
                      <a:gd name="connsiteY3-152" fmla="*/ 535737 h 925619"/>
                      <a:gd name="connsiteX4-153" fmla="*/ 603124 w 1035080"/>
                      <a:gd name="connsiteY4-154" fmla="*/ 925619 h 925619"/>
                      <a:gd name="connsiteX5-155" fmla="*/ 53565 w 1035080"/>
                      <a:gd name="connsiteY5-156" fmla="*/ 871971 h 925619"/>
                      <a:gd name="connsiteX6-157" fmla="*/ 106351 w 1035080"/>
                      <a:gd name="connsiteY6-158" fmla="*/ 395289 h 925619"/>
                      <a:gd name="connsiteX7-159" fmla="*/ 443903 w 1035080"/>
                      <a:gd name="connsiteY7-160" fmla="*/ 599641 h 925619"/>
                      <a:gd name="connsiteX0-161" fmla="*/ 375671 w 1062874"/>
                      <a:gd name="connsiteY0-162" fmla="*/ 213173 h 925619"/>
                      <a:gd name="connsiteX1-163" fmla="*/ 563600 w 1062874"/>
                      <a:gd name="connsiteY1-164" fmla="*/ 0 h 925619"/>
                      <a:gd name="connsiteX2-165" fmla="*/ 703845 w 1062874"/>
                      <a:gd name="connsiteY2-166" fmla="*/ 311345 h 925619"/>
                      <a:gd name="connsiteX3-167" fmla="*/ 1062874 w 1062874"/>
                      <a:gd name="connsiteY3-168" fmla="*/ 535737 h 925619"/>
                      <a:gd name="connsiteX4-169" fmla="*/ 630918 w 1062874"/>
                      <a:gd name="connsiteY4-170" fmla="*/ 925619 h 925619"/>
                      <a:gd name="connsiteX5-171" fmla="*/ 81359 w 1062874"/>
                      <a:gd name="connsiteY5-172" fmla="*/ 871971 h 925619"/>
                      <a:gd name="connsiteX6-173" fmla="*/ 134145 w 1062874"/>
                      <a:gd name="connsiteY6-174" fmla="*/ 395289 h 925619"/>
                      <a:gd name="connsiteX7-175" fmla="*/ 471697 w 1062874"/>
                      <a:gd name="connsiteY7-176" fmla="*/ 599641 h 925619"/>
                      <a:gd name="connsiteX0-177" fmla="*/ 375671 w 1062874"/>
                      <a:gd name="connsiteY0-178" fmla="*/ 213173 h 973239"/>
                      <a:gd name="connsiteX1-179" fmla="*/ 563600 w 1062874"/>
                      <a:gd name="connsiteY1-180" fmla="*/ 0 h 973239"/>
                      <a:gd name="connsiteX2-181" fmla="*/ 703845 w 1062874"/>
                      <a:gd name="connsiteY2-182" fmla="*/ 311345 h 973239"/>
                      <a:gd name="connsiteX3-183" fmla="*/ 1062874 w 1062874"/>
                      <a:gd name="connsiteY3-184" fmla="*/ 535737 h 973239"/>
                      <a:gd name="connsiteX4-185" fmla="*/ 630918 w 1062874"/>
                      <a:gd name="connsiteY4-186" fmla="*/ 925619 h 973239"/>
                      <a:gd name="connsiteX5-187" fmla="*/ 81359 w 1062874"/>
                      <a:gd name="connsiteY5-188" fmla="*/ 871971 h 973239"/>
                      <a:gd name="connsiteX6-189" fmla="*/ 134145 w 1062874"/>
                      <a:gd name="connsiteY6-190" fmla="*/ 395289 h 973239"/>
                      <a:gd name="connsiteX7-191" fmla="*/ 471697 w 1062874"/>
                      <a:gd name="connsiteY7-192" fmla="*/ 599641 h 973239"/>
                      <a:gd name="connsiteX0-193" fmla="*/ 375671 w 1062874"/>
                      <a:gd name="connsiteY0-194" fmla="*/ 213173 h 973239"/>
                      <a:gd name="connsiteX1-195" fmla="*/ 563600 w 1062874"/>
                      <a:gd name="connsiteY1-196" fmla="*/ 0 h 973239"/>
                      <a:gd name="connsiteX2-197" fmla="*/ 703845 w 1062874"/>
                      <a:gd name="connsiteY2-198" fmla="*/ 311345 h 973239"/>
                      <a:gd name="connsiteX3-199" fmla="*/ 1062874 w 1062874"/>
                      <a:gd name="connsiteY3-200" fmla="*/ 535737 h 973239"/>
                      <a:gd name="connsiteX4-201" fmla="*/ 606130 w 1062874"/>
                      <a:gd name="connsiteY4-202" fmla="*/ 925619 h 973239"/>
                      <a:gd name="connsiteX5-203" fmla="*/ 81359 w 1062874"/>
                      <a:gd name="connsiteY5-204" fmla="*/ 871971 h 973239"/>
                      <a:gd name="connsiteX6-205" fmla="*/ 134145 w 1062874"/>
                      <a:gd name="connsiteY6-206" fmla="*/ 395289 h 973239"/>
                      <a:gd name="connsiteX7-207" fmla="*/ 471697 w 1062874"/>
                      <a:gd name="connsiteY7-208" fmla="*/ 599641 h 973239"/>
                      <a:gd name="connsiteX0-209" fmla="*/ 375671 w 1062874"/>
                      <a:gd name="connsiteY0-210" fmla="*/ 213173 h 979036"/>
                      <a:gd name="connsiteX1-211" fmla="*/ 563600 w 1062874"/>
                      <a:gd name="connsiteY1-212" fmla="*/ 0 h 979036"/>
                      <a:gd name="connsiteX2-213" fmla="*/ 703845 w 1062874"/>
                      <a:gd name="connsiteY2-214" fmla="*/ 311345 h 979036"/>
                      <a:gd name="connsiteX3-215" fmla="*/ 1062874 w 1062874"/>
                      <a:gd name="connsiteY3-216" fmla="*/ 535737 h 979036"/>
                      <a:gd name="connsiteX4-217" fmla="*/ 597867 w 1062874"/>
                      <a:gd name="connsiteY4-218" fmla="*/ 942144 h 979036"/>
                      <a:gd name="connsiteX5-219" fmla="*/ 81359 w 1062874"/>
                      <a:gd name="connsiteY5-220" fmla="*/ 871971 h 979036"/>
                      <a:gd name="connsiteX6-221" fmla="*/ 134145 w 1062874"/>
                      <a:gd name="connsiteY6-222" fmla="*/ 395289 h 979036"/>
                      <a:gd name="connsiteX7-223" fmla="*/ 471697 w 1062874"/>
                      <a:gd name="connsiteY7-224" fmla="*/ 599641 h 979036"/>
                      <a:gd name="connsiteX0-225" fmla="*/ 375671 w 1062874"/>
                      <a:gd name="connsiteY0-226" fmla="*/ 213173 h 1049379"/>
                      <a:gd name="connsiteX1-227" fmla="*/ 563600 w 1062874"/>
                      <a:gd name="connsiteY1-228" fmla="*/ 0 h 1049379"/>
                      <a:gd name="connsiteX2-229" fmla="*/ 703845 w 1062874"/>
                      <a:gd name="connsiteY2-230" fmla="*/ 311345 h 1049379"/>
                      <a:gd name="connsiteX3-231" fmla="*/ 1062874 w 1062874"/>
                      <a:gd name="connsiteY3-232" fmla="*/ 535737 h 1049379"/>
                      <a:gd name="connsiteX4-233" fmla="*/ 597867 w 1062874"/>
                      <a:gd name="connsiteY4-234" fmla="*/ 942144 h 1049379"/>
                      <a:gd name="connsiteX5-235" fmla="*/ 81359 w 1062874"/>
                      <a:gd name="connsiteY5-236" fmla="*/ 871971 h 1049379"/>
                      <a:gd name="connsiteX6-237" fmla="*/ 134145 w 1062874"/>
                      <a:gd name="connsiteY6-238" fmla="*/ 395289 h 1049379"/>
                      <a:gd name="connsiteX7-239" fmla="*/ 471697 w 1062874"/>
                      <a:gd name="connsiteY7-240" fmla="*/ 599641 h 1049379"/>
                      <a:gd name="connsiteX0-241" fmla="*/ 375671 w 1062874"/>
                      <a:gd name="connsiteY0-242" fmla="*/ 213173 h 1049379"/>
                      <a:gd name="connsiteX1-243" fmla="*/ 563600 w 1062874"/>
                      <a:gd name="connsiteY1-244" fmla="*/ 0 h 1049379"/>
                      <a:gd name="connsiteX2-245" fmla="*/ 703845 w 1062874"/>
                      <a:gd name="connsiteY2-246" fmla="*/ 311345 h 1049379"/>
                      <a:gd name="connsiteX3-247" fmla="*/ 1062874 w 1062874"/>
                      <a:gd name="connsiteY3-248" fmla="*/ 535737 h 1049379"/>
                      <a:gd name="connsiteX4-249" fmla="*/ 597867 w 1062874"/>
                      <a:gd name="connsiteY4-250" fmla="*/ 942144 h 1049379"/>
                      <a:gd name="connsiteX5-251" fmla="*/ 81359 w 1062874"/>
                      <a:gd name="connsiteY5-252" fmla="*/ 871971 h 1049379"/>
                      <a:gd name="connsiteX6-253" fmla="*/ 134145 w 1062874"/>
                      <a:gd name="connsiteY6-254" fmla="*/ 395289 h 1049379"/>
                      <a:gd name="connsiteX7-255" fmla="*/ 471697 w 1062874"/>
                      <a:gd name="connsiteY7-256" fmla="*/ 599641 h 1049379"/>
                      <a:gd name="connsiteX0-257" fmla="*/ 375671 w 1062874"/>
                      <a:gd name="connsiteY0-258" fmla="*/ 213173 h 1049379"/>
                      <a:gd name="connsiteX1-259" fmla="*/ 563600 w 1062874"/>
                      <a:gd name="connsiteY1-260" fmla="*/ 0 h 1049379"/>
                      <a:gd name="connsiteX2-261" fmla="*/ 703845 w 1062874"/>
                      <a:gd name="connsiteY2-262" fmla="*/ 311345 h 1049379"/>
                      <a:gd name="connsiteX3-263" fmla="*/ 1062874 w 1062874"/>
                      <a:gd name="connsiteY3-264" fmla="*/ 535737 h 1049379"/>
                      <a:gd name="connsiteX4-265" fmla="*/ 597867 w 1062874"/>
                      <a:gd name="connsiteY4-266" fmla="*/ 942144 h 1049379"/>
                      <a:gd name="connsiteX5-267" fmla="*/ 81359 w 1062874"/>
                      <a:gd name="connsiteY5-268" fmla="*/ 871971 h 1049379"/>
                      <a:gd name="connsiteX6-269" fmla="*/ 134145 w 1062874"/>
                      <a:gd name="connsiteY6-270" fmla="*/ 395289 h 1049379"/>
                      <a:gd name="connsiteX7-271" fmla="*/ 471697 w 1062874"/>
                      <a:gd name="connsiteY7-272" fmla="*/ 599641 h 1049379"/>
                      <a:gd name="connsiteX0-273" fmla="*/ 375671 w 1062874"/>
                      <a:gd name="connsiteY0-274" fmla="*/ 213173 h 1033999"/>
                      <a:gd name="connsiteX1-275" fmla="*/ 563600 w 1062874"/>
                      <a:gd name="connsiteY1-276" fmla="*/ 0 h 1033999"/>
                      <a:gd name="connsiteX2-277" fmla="*/ 703845 w 1062874"/>
                      <a:gd name="connsiteY2-278" fmla="*/ 311345 h 1033999"/>
                      <a:gd name="connsiteX3-279" fmla="*/ 1062874 w 1062874"/>
                      <a:gd name="connsiteY3-280" fmla="*/ 535737 h 1033999"/>
                      <a:gd name="connsiteX4-281" fmla="*/ 597867 w 1062874"/>
                      <a:gd name="connsiteY4-282" fmla="*/ 942144 h 1033999"/>
                      <a:gd name="connsiteX5-283" fmla="*/ 81359 w 1062874"/>
                      <a:gd name="connsiteY5-284" fmla="*/ 871971 h 1033999"/>
                      <a:gd name="connsiteX6-285" fmla="*/ 134145 w 1062874"/>
                      <a:gd name="connsiteY6-286" fmla="*/ 395289 h 1033999"/>
                      <a:gd name="connsiteX7-287" fmla="*/ 471697 w 1062874"/>
                      <a:gd name="connsiteY7-288" fmla="*/ 599641 h 1033999"/>
                      <a:gd name="connsiteX0-289" fmla="*/ 363975 w 1051178"/>
                      <a:gd name="connsiteY0-290" fmla="*/ 213173 h 1033999"/>
                      <a:gd name="connsiteX1-291" fmla="*/ 551904 w 1051178"/>
                      <a:gd name="connsiteY1-292" fmla="*/ 0 h 1033999"/>
                      <a:gd name="connsiteX2-293" fmla="*/ 692149 w 1051178"/>
                      <a:gd name="connsiteY2-294" fmla="*/ 311345 h 1033999"/>
                      <a:gd name="connsiteX3-295" fmla="*/ 1051178 w 1051178"/>
                      <a:gd name="connsiteY3-296" fmla="*/ 535737 h 1033999"/>
                      <a:gd name="connsiteX4-297" fmla="*/ 586171 w 1051178"/>
                      <a:gd name="connsiteY4-298" fmla="*/ 942144 h 1033999"/>
                      <a:gd name="connsiteX5-299" fmla="*/ 69663 w 1051178"/>
                      <a:gd name="connsiteY5-300" fmla="*/ 871971 h 1033999"/>
                      <a:gd name="connsiteX6-301" fmla="*/ 122449 w 1051178"/>
                      <a:gd name="connsiteY6-302" fmla="*/ 395289 h 1033999"/>
                      <a:gd name="connsiteX7-303" fmla="*/ 460001 w 1051178"/>
                      <a:gd name="connsiteY7-304" fmla="*/ 599641 h 1033999"/>
                      <a:gd name="connsiteX0-305" fmla="*/ 363975 w 1051178"/>
                      <a:gd name="connsiteY0-306" fmla="*/ 213173 h 1030327"/>
                      <a:gd name="connsiteX1-307" fmla="*/ 551904 w 1051178"/>
                      <a:gd name="connsiteY1-308" fmla="*/ 0 h 1030327"/>
                      <a:gd name="connsiteX2-309" fmla="*/ 692149 w 1051178"/>
                      <a:gd name="connsiteY2-310" fmla="*/ 311345 h 1030327"/>
                      <a:gd name="connsiteX3-311" fmla="*/ 1051178 w 1051178"/>
                      <a:gd name="connsiteY3-312" fmla="*/ 535737 h 1030327"/>
                      <a:gd name="connsiteX4-313" fmla="*/ 613713 w 1051178"/>
                      <a:gd name="connsiteY4-314" fmla="*/ 936636 h 1030327"/>
                      <a:gd name="connsiteX5-315" fmla="*/ 69663 w 1051178"/>
                      <a:gd name="connsiteY5-316" fmla="*/ 871971 h 1030327"/>
                      <a:gd name="connsiteX6-317" fmla="*/ 122449 w 1051178"/>
                      <a:gd name="connsiteY6-318" fmla="*/ 395289 h 1030327"/>
                      <a:gd name="connsiteX7-319" fmla="*/ 460001 w 1051178"/>
                      <a:gd name="connsiteY7-320" fmla="*/ 599641 h 1030327"/>
                      <a:gd name="connsiteX0-321" fmla="*/ 363975 w 1051178"/>
                      <a:gd name="connsiteY0-322" fmla="*/ 213173 h 1030327"/>
                      <a:gd name="connsiteX1-323" fmla="*/ 551904 w 1051178"/>
                      <a:gd name="connsiteY1-324" fmla="*/ 0 h 1030327"/>
                      <a:gd name="connsiteX2-325" fmla="*/ 692149 w 1051178"/>
                      <a:gd name="connsiteY2-326" fmla="*/ 311345 h 1030327"/>
                      <a:gd name="connsiteX3-327" fmla="*/ 1051178 w 1051178"/>
                      <a:gd name="connsiteY3-328" fmla="*/ 535737 h 1030327"/>
                      <a:gd name="connsiteX4-329" fmla="*/ 613713 w 1051178"/>
                      <a:gd name="connsiteY4-330" fmla="*/ 936636 h 1030327"/>
                      <a:gd name="connsiteX5-331" fmla="*/ 69663 w 1051178"/>
                      <a:gd name="connsiteY5-332" fmla="*/ 871971 h 1030327"/>
                      <a:gd name="connsiteX6-333" fmla="*/ 122449 w 1051178"/>
                      <a:gd name="connsiteY6-334" fmla="*/ 395289 h 1030327"/>
                      <a:gd name="connsiteX7-335" fmla="*/ 460001 w 1051178"/>
                      <a:gd name="connsiteY7-336" fmla="*/ 599641 h 1030327"/>
                      <a:gd name="connsiteX0-337" fmla="*/ 363975 w 1034653"/>
                      <a:gd name="connsiteY0-338" fmla="*/ 213173 h 1030327"/>
                      <a:gd name="connsiteX1-339" fmla="*/ 551904 w 1034653"/>
                      <a:gd name="connsiteY1-340" fmla="*/ 0 h 1030327"/>
                      <a:gd name="connsiteX2-341" fmla="*/ 692149 w 1034653"/>
                      <a:gd name="connsiteY2-342" fmla="*/ 311345 h 1030327"/>
                      <a:gd name="connsiteX3-343" fmla="*/ 1034653 w 1034653"/>
                      <a:gd name="connsiteY3-344" fmla="*/ 538491 h 1030327"/>
                      <a:gd name="connsiteX4-345" fmla="*/ 613713 w 1034653"/>
                      <a:gd name="connsiteY4-346" fmla="*/ 936636 h 1030327"/>
                      <a:gd name="connsiteX5-347" fmla="*/ 69663 w 1034653"/>
                      <a:gd name="connsiteY5-348" fmla="*/ 871971 h 1030327"/>
                      <a:gd name="connsiteX6-349" fmla="*/ 122449 w 1034653"/>
                      <a:gd name="connsiteY6-350" fmla="*/ 395289 h 1030327"/>
                      <a:gd name="connsiteX7-351" fmla="*/ 460001 w 1034653"/>
                      <a:gd name="connsiteY7-352" fmla="*/ 599641 h 1030327"/>
                      <a:gd name="connsiteX0-353" fmla="*/ 363975 w 1037690"/>
                      <a:gd name="connsiteY0-354" fmla="*/ 213173 h 1030327"/>
                      <a:gd name="connsiteX1-355" fmla="*/ 551904 w 1037690"/>
                      <a:gd name="connsiteY1-356" fmla="*/ 0 h 1030327"/>
                      <a:gd name="connsiteX2-357" fmla="*/ 692149 w 1037690"/>
                      <a:gd name="connsiteY2-358" fmla="*/ 311345 h 1030327"/>
                      <a:gd name="connsiteX3-359" fmla="*/ 1034653 w 1037690"/>
                      <a:gd name="connsiteY3-360" fmla="*/ 538491 h 1030327"/>
                      <a:gd name="connsiteX4-361" fmla="*/ 613713 w 1037690"/>
                      <a:gd name="connsiteY4-362" fmla="*/ 936636 h 1030327"/>
                      <a:gd name="connsiteX5-363" fmla="*/ 69663 w 1037690"/>
                      <a:gd name="connsiteY5-364" fmla="*/ 871971 h 1030327"/>
                      <a:gd name="connsiteX6-365" fmla="*/ 122449 w 1037690"/>
                      <a:gd name="connsiteY6-366" fmla="*/ 395289 h 1030327"/>
                      <a:gd name="connsiteX7-367" fmla="*/ 460001 w 1037690"/>
                      <a:gd name="connsiteY7-368" fmla="*/ 599641 h 1030327"/>
                      <a:gd name="connsiteX0-369" fmla="*/ 363975 w 1037917"/>
                      <a:gd name="connsiteY0-370" fmla="*/ 213173 h 1030327"/>
                      <a:gd name="connsiteX1-371" fmla="*/ 551904 w 1037917"/>
                      <a:gd name="connsiteY1-372" fmla="*/ 0 h 1030327"/>
                      <a:gd name="connsiteX2-373" fmla="*/ 692149 w 1037917"/>
                      <a:gd name="connsiteY2-374" fmla="*/ 311345 h 1030327"/>
                      <a:gd name="connsiteX3-375" fmla="*/ 1034653 w 1037917"/>
                      <a:gd name="connsiteY3-376" fmla="*/ 538491 h 1030327"/>
                      <a:gd name="connsiteX4-377" fmla="*/ 613713 w 1037917"/>
                      <a:gd name="connsiteY4-378" fmla="*/ 936636 h 1030327"/>
                      <a:gd name="connsiteX5-379" fmla="*/ 69663 w 1037917"/>
                      <a:gd name="connsiteY5-380" fmla="*/ 871971 h 1030327"/>
                      <a:gd name="connsiteX6-381" fmla="*/ 122449 w 1037917"/>
                      <a:gd name="connsiteY6-382" fmla="*/ 395289 h 1030327"/>
                      <a:gd name="connsiteX7-383" fmla="*/ 460001 w 1037917"/>
                      <a:gd name="connsiteY7-384" fmla="*/ 599641 h 1030327"/>
                      <a:gd name="connsiteX0-385" fmla="*/ 363975 w 1046257"/>
                      <a:gd name="connsiteY0-386" fmla="*/ 213173 h 1030327"/>
                      <a:gd name="connsiteX1-387" fmla="*/ 551904 w 1046257"/>
                      <a:gd name="connsiteY1-388" fmla="*/ 0 h 1030327"/>
                      <a:gd name="connsiteX2-389" fmla="*/ 692149 w 1046257"/>
                      <a:gd name="connsiteY2-390" fmla="*/ 311345 h 1030327"/>
                      <a:gd name="connsiteX3-391" fmla="*/ 1034653 w 1046257"/>
                      <a:gd name="connsiteY3-392" fmla="*/ 538491 h 1030327"/>
                      <a:gd name="connsiteX4-393" fmla="*/ 613713 w 1046257"/>
                      <a:gd name="connsiteY4-394" fmla="*/ 936636 h 1030327"/>
                      <a:gd name="connsiteX5-395" fmla="*/ 69663 w 1046257"/>
                      <a:gd name="connsiteY5-396" fmla="*/ 871971 h 1030327"/>
                      <a:gd name="connsiteX6-397" fmla="*/ 122449 w 1046257"/>
                      <a:gd name="connsiteY6-398" fmla="*/ 395289 h 1030327"/>
                      <a:gd name="connsiteX7-399" fmla="*/ 460001 w 1046257"/>
                      <a:gd name="connsiteY7-400" fmla="*/ 599641 h 1030327"/>
                      <a:gd name="connsiteX0-401" fmla="*/ 363975 w 1046257"/>
                      <a:gd name="connsiteY0-402" fmla="*/ 213173 h 1030327"/>
                      <a:gd name="connsiteX1-403" fmla="*/ 551904 w 1046257"/>
                      <a:gd name="connsiteY1-404" fmla="*/ 0 h 1030327"/>
                      <a:gd name="connsiteX2-405" fmla="*/ 692149 w 1046257"/>
                      <a:gd name="connsiteY2-406" fmla="*/ 311345 h 1030327"/>
                      <a:gd name="connsiteX3-407" fmla="*/ 1034653 w 1046257"/>
                      <a:gd name="connsiteY3-408" fmla="*/ 538491 h 1030327"/>
                      <a:gd name="connsiteX4-409" fmla="*/ 613713 w 1046257"/>
                      <a:gd name="connsiteY4-410" fmla="*/ 936636 h 1030327"/>
                      <a:gd name="connsiteX5-411" fmla="*/ 69663 w 1046257"/>
                      <a:gd name="connsiteY5-412" fmla="*/ 871971 h 1030327"/>
                      <a:gd name="connsiteX6-413" fmla="*/ 122449 w 1046257"/>
                      <a:gd name="connsiteY6-414" fmla="*/ 395289 h 1030327"/>
                      <a:gd name="connsiteX7-415" fmla="*/ 460001 w 1046257"/>
                      <a:gd name="connsiteY7-416" fmla="*/ 599641 h 1030327"/>
                      <a:gd name="connsiteX0-417" fmla="*/ 363975 w 1041370"/>
                      <a:gd name="connsiteY0-418" fmla="*/ 213173 h 1030327"/>
                      <a:gd name="connsiteX1-419" fmla="*/ 551904 w 1041370"/>
                      <a:gd name="connsiteY1-420" fmla="*/ 0 h 1030327"/>
                      <a:gd name="connsiteX2-421" fmla="*/ 692149 w 1041370"/>
                      <a:gd name="connsiteY2-422" fmla="*/ 311345 h 1030327"/>
                      <a:gd name="connsiteX3-423" fmla="*/ 1034653 w 1041370"/>
                      <a:gd name="connsiteY3-424" fmla="*/ 538491 h 1030327"/>
                      <a:gd name="connsiteX4-425" fmla="*/ 613713 w 1041370"/>
                      <a:gd name="connsiteY4-426" fmla="*/ 936636 h 1030327"/>
                      <a:gd name="connsiteX5-427" fmla="*/ 69663 w 1041370"/>
                      <a:gd name="connsiteY5-428" fmla="*/ 871971 h 1030327"/>
                      <a:gd name="connsiteX6-429" fmla="*/ 122449 w 1041370"/>
                      <a:gd name="connsiteY6-430" fmla="*/ 395289 h 1030327"/>
                      <a:gd name="connsiteX7-431" fmla="*/ 460001 w 1041370"/>
                      <a:gd name="connsiteY7-432" fmla="*/ 599641 h 1030327"/>
                      <a:gd name="connsiteX0-433" fmla="*/ 363975 w 1041370"/>
                      <a:gd name="connsiteY0-434" fmla="*/ 213173 h 1030327"/>
                      <a:gd name="connsiteX1-435" fmla="*/ 551904 w 1041370"/>
                      <a:gd name="connsiteY1-436" fmla="*/ 0 h 1030327"/>
                      <a:gd name="connsiteX2-437" fmla="*/ 692149 w 1041370"/>
                      <a:gd name="connsiteY2-438" fmla="*/ 311345 h 1030327"/>
                      <a:gd name="connsiteX3-439" fmla="*/ 1034653 w 1041370"/>
                      <a:gd name="connsiteY3-440" fmla="*/ 538491 h 1030327"/>
                      <a:gd name="connsiteX4-441" fmla="*/ 613713 w 1041370"/>
                      <a:gd name="connsiteY4-442" fmla="*/ 936636 h 1030327"/>
                      <a:gd name="connsiteX5-443" fmla="*/ 69663 w 1041370"/>
                      <a:gd name="connsiteY5-444" fmla="*/ 871971 h 1030327"/>
                      <a:gd name="connsiteX6-445" fmla="*/ 122449 w 1041370"/>
                      <a:gd name="connsiteY6-446" fmla="*/ 395289 h 1030327"/>
                      <a:gd name="connsiteX7-447" fmla="*/ 460001 w 1041370"/>
                      <a:gd name="connsiteY7-448" fmla="*/ 599641 h 1030327"/>
                      <a:gd name="connsiteX0-449" fmla="*/ 363975 w 1041370"/>
                      <a:gd name="connsiteY0-450" fmla="*/ 213173 h 1030327"/>
                      <a:gd name="connsiteX1-451" fmla="*/ 551904 w 1041370"/>
                      <a:gd name="connsiteY1-452" fmla="*/ 0 h 1030327"/>
                      <a:gd name="connsiteX2-453" fmla="*/ 672870 w 1041370"/>
                      <a:gd name="connsiteY2-454" fmla="*/ 311345 h 1030327"/>
                      <a:gd name="connsiteX3-455" fmla="*/ 1034653 w 1041370"/>
                      <a:gd name="connsiteY3-456" fmla="*/ 538491 h 1030327"/>
                      <a:gd name="connsiteX4-457" fmla="*/ 613713 w 1041370"/>
                      <a:gd name="connsiteY4-458" fmla="*/ 936636 h 1030327"/>
                      <a:gd name="connsiteX5-459" fmla="*/ 69663 w 1041370"/>
                      <a:gd name="connsiteY5-460" fmla="*/ 871971 h 1030327"/>
                      <a:gd name="connsiteX6-461" fmla="*/ 122449 w 1041370"/>
                      <a:gd name="connsiteY6-462" fmla="*/ 395289 h 1030327"/>
                      <a:gd name="connsiteX7-463" fmla="*/ 460001 w 1041370"/>
                      <a:gd name="connsiteY7-464" fmla="*/ 599641 h 1030327"/>
                      <a:gd name="connsiteX0-465" fmla="*/ 363975 w 1041370"/>
                      <a:gd name="connsiteY0-466" fmla="*/ 213173 h 1030327"/>
                      <a:gd name="connsiteX1-467" fmla="*/ 551904 w 1041370"/>
                      <a:gd name="connsiteY1-468" fmla="*/ 0 h 1030327"/>
                      <a:gd name="connsiteX2-469" fmla="*/ 672870 w 1041370"/>
                      <a:gd name="connsiteY2-470" fmla="*/ 311345 h 1030327"/>
                      <a:gd name="connsiteX3-471" fmla="*/ 1034653 w 1041370"/>
                      <a:gd name="connsiteY3-472" fmla="*/ 538491 h 1030327"/>
                      <a:gd name="connsiteX4-473" fmla="*/ 613713 w 1041370"/>
                      <a:gd name="connsiteY4-474" fmla="*/ 936636 h 1030327"/>
                      <a:gd name="connsiteX5-475" fmla="*/ 69663 w 1041370"/>
                      <a:gd name="connsiteY5-476" fmla="*/ 871971 h 1030327"/>
                      <a:gd name="connsiteX6-477" fmla="*/ 122449 w 1041370"/>
                      <a:gd name="connsiteY6-478" fmla="*/ 395289 h 1030327"/>
                      <a:gd name="connsiteX7-479" fmla="*/ 460001 w 1041370"/>
                      <a:gd name="connsiteY7-480" fmla="*/ 599641 h 1030327"/>
                      <a:gd name="connsiteX0-481" fmla="*/ 363975 w 1041370"/>
                      <a:gd name="connsiteY0-482" fmla="*/ 213173 h 1030327"/>
                      <a:gd name="connsiteX1-483" fmla="*/ 551904 w 1041370"/>
                      <a:gd name="connsiteY1-484" fmla="*/ 0 h 1030327"/>
                      <a:gd name="connsiteX2-485" fmla="*/ 672870 w 1041370"/>
                      <a:gd name="connsiteY2-486" fmla="*/ 311345 h 1030327"/>
                      <a:gd name="connsiteX3-487" fmla="*/ 1034653 w 1041370"/>
                      <a:gd name="connsiteY3-488" fmla="*/ 538491 h 1030327"/>
                      <a:gd name="connsiteX4-489" fmla="*/ 613713 w 1041370"/>
                      <a:gd name="connsiteY4-490" fmla="*/ 936636 h 1030327"/>
                      <a:gd name="connsiteX5-491" fmla="*/ 69663 w 1041370"/>
                      <a:gd name="connsiteY5-492" fmla="*/ 871971 h 1030327"/>
                      <a:gd name="connsiteX6-493" fmla="*/ 122449 w 1041370"/>
                      <a:gd name="connsiteY6-494" fmla="*/ 395289 h 1030327"/>
                      <a:gd name="connsiteX7-495" fmla="*/ 460001 w 1041370"/>
                      <a:gd name="connsiteY7-496" fmla="*/ 599641 h 1030327"/>
                      <a:gd name="connsiteX0-497" fmla="*/ 363975 w 1041370"/>
                      <a:gd name="connsiteY0-498" fmla="*/ 213173 h 1030327"/>
                      <a:gd name="connsiteX1-499" fmla="*/ 551904 w 1041370"/>
                      <a:gd name="connsiteY1-500" fmla="*/ 0 h 1030327"/>
                      <a:gd name="connsiteX2-501" fmla="*/ 672870 w 1041370"/>
                      <a:gd name="connsiteY2-502" fmla="*/ 311345 h 1030327"/>
                      <a:gd name="connsiteX3-503" fmla="*/ 1034653 w 1041370"/>
                      <a:gd name="connsiteY3-504" fmla="*/ 538491 h 1030327"/>
                      <a:gd name="connsiteX4-505" fmla="*/ 613713 w 1041370"/>
                      <a:gd name="connsiteY4-506" fmla="*/ 936636 h 1030327"/>
                      <a:gd name="connsiteX5-507" fmla="*/ 69663 w 1041370"/>
                      <a:gd name="connsiteY5-508" fmla="*/ 871971 h 1030327"/>
                      <a:gd name="connsiteX6-509" fmla="*/ 122449 w 1041370"/>
                      <a:gd name="connsiteY6-510" fmla="*/ 395289 h 1030327"/>
                      <a:gd name="connsiteX7-511" fmla="*/ 460001 w 1041370"/>
                      <a:gd name="connsiteY7-512" fmla="*/ 599641 h 1030327"/>
                      <a:gd name="connsiteX0-513" fmla="*/ 363975 w 1041370"/>
                      <a:gd name="connsiteY0-514" fmla="*/ 213173 h 1030327"/>
                      <a:gd name="connsiteX1-515" fmla="*/ 551904 w 1041370"/>
                      <a:gd name="connsiteY1-516" fmla="*/ 0 h 1030327"/>
                      <a:gd name="connsiteX2-517" fmla="*/ 675624 w 1041370"/>
                      <a:gd name="connsiteY2-518" fmla="*/ 300328 h 1030327"/>
                      <a:gd name="connsiteX3-519" fmla="*/ 1034653 w 1041370"/>
                      <a:gd name="connsiteY3-520" fmla="*/ 538491 h 1030327"/>
                      <a:gd name="connsiteX4-521" fmla="*/ 613713 w 1041370"/>
                      <a:gd name="connsiteY4-522" fmla="*/ 936636 h 1030327"/>
                      <a:gd name="connsiteX5-523" fmla="*/ 69663 w 1041370"/>
                      <a:gd name="connsiteY5-524" fmla="*/ 871971 h 1030327"/>
                      <a:gd name="connsiteX6-525" fmla="*/ 122449 w 1041370"/>
                      <a:gd name="connsiteY6-526" fmla="*/ 395289 h 1030327"/>
                      <a:gd name="connsiteX7-527" fmla="*/ 460001 w 1041370"/>
                      <a:gd name="connsiteY7-528" fmla="*/ 599641 h 1030327"/>
                      <a:gd name="connsiteX0-529" fmla="*/ 363975 w 1041370"/>
                      <a:gd name="connsiteY0-530" fmla="*/ 213173 h 1030327"/>
                      <a:gd name="connsiteX1-531" fmla="*/ 551904 w 1041370"/>
                      <a:gd name="connsiteY1-532" fmla="*/ 0 h 1030327"/>
                      <a:gd name="connsiteX2-533" fmla="*/ 675624 w 1041370"/>
                      <a:gd name="connsiteY2-534" fmla="*/ 300328 h 1030327"/>
                      <a:gd name="connsiteX3-535" fmla="*/ 1034653 w 1041370"/>
                      <a:gd name="connsiteY3-536" fmla="*/ 538491 h 1030327"/>
                      <a:gd name="connsiteX4-537" fmla="*/ 613713 w 1041370"/>
                      <a:gd name="connsiteY4-538" fmla="*/ 936636 h 1030327"/>
                      <a:gd name="connsiteX5-539" fmla="*/ 69663 w 1041370"/>
                      <a:gd name="connsiteY5-540" fmla="*/ 871971 h 1030327"/>
                      <a:gd name="connsiteX6-541" fmla="*/ 122449 w 1041370"/>
                      <a:gd name="connsiteY6-542" fmla="*/ 395289 h 1030327"/>
                      <a:gd name="connsiteX7-543" fmla="*/ 460001 w 1041370"/>
                      <a:gd name="connsiteY7-544" fmla="*/ 599641 h 1030327"/>
                      <a:gd name="connsiteX0-545" fmla="*/ 363975 w 1041370"/>
                      <a:gd name="connsiteY0-546" fmla="*/ 213173 h 1030327"/>
                      <a:gd name="connsiteX1-547" fmla="*/ 551904 w 1041370"/>
                      <a:gd name="connsiteY1-548" fmla="*/ 0 h 1030327"/>
                      <a:gd name="connsiteX2-549" fmla="*/ 675624 w 1041370"/>
                      <a:gd name="connsiteY2-550" fmla="*/ 300328 h 1030327"/>
                      <a:gd name="connsiteX3-551" fmla="*/ 1034653 w 1041370"/>
                      <a:gd name="connsiteY3-552" fmla="*/ 538491 h 1030327"/>
                      <a:gd name="connsiteX4-553" fmla="*/ 613713 w 1041370"/>
                      <a:gd name="connsiteY4-554" fmla="*/ 936636 h 1030327"/>
                      <a:gd name="connsiteX5-555" fmla="*/ 69663 w 1041370"/>
                      <a:gd name="connsiteY5-556" fmla="*/ 871971 h 1030327"/>
                      <a:gd name="connsiteX6-557" fmla="*/ 122449 w 1041370"/>
                      <a:gd name="connsiteY6-558" fmla="*/ 395289 h 1030327"/>
                      <a:gd name="connsiteX7-559" fmla="*/ 460001 w 1041370"/>
                      <a:gd name="connsiteY7-560" fmla="*/ 599641 h 1030327"/>
                      <a:gd name="connsiteX0-561" fmla="*/ 363975 w 1041370"/>
                      <a:gd name="connsiteY0-562" fmla="*/ 213173 h 1030327"/>
                      <a:gd name="connsiteX1-563" fmla="*/ 551904 w 1041370"/>
                      <a:gd name="connsiteY1-564" fmla="*/ 0 h 1030327"/>
                      <a:gd name="connsiteX2-565" fmla="*/ 675624 w 1041370"/>
                      <a:gd name="connsiteY2-566" fmla="*/ 300328 h 1030327"/>
                      <a:gd name="connsiteX3-567" fmla="*/ 1034653 w 1041370"/>
                      <a:gd name="connsiteY3-568" fmla="*/ 538491 h 1030327"/>
                      <a:gd name="connsiteX4-569" fmla="*/ 613713 w 1041370"/>
                      <a:gd name="connsiteY4-570" fmla="*/ 936636 h 1030327"/>
                      <a:gd name="connsiteX5-571" fmla="*/ 69663 w 1041370"/>
                      <a:gd name="connsiteY5-572" fmla="*/ 871971 h 1030327"/>
                      <a:gd name="connsiteX6-573" fmla="*/ 122449 w 1041370"/>
                      <a:gd name="connsiteY6-574" fmla="*/ 395289 h 1030327"/>
                      <a:gd name="connsiteX7-575" fmla="*/ 460001 w 1041370"/>
                      <a:gd name="connsiteY7-576" fmla="*/ 599641 h 1030327"/>
                      <a:gd name="connsiteX0-577" fmla="*/ 363975 w 1041370"/>
                      <a:gd name="connsiteY0-578" fmla="*/ 213830 h 1030984"/>
                      <a:gd name="connsiteX1-579" fmla="*/ 551904 w 1041370"/>
                      <a:gd name="connsiteY1-580" fmla="*/ 657 h 1030984"/>
                      <a:gd name="connsiteX2-581" fmla="*/ 675624 w 1041370"/>
                      <a:gd name="connsiteY2-582" fmla="*/ 300985 h 1030984"/>
                      <a:gd name="connsiteX3-583" fmla="*/ 1034653 w 1041370"/>
                      <a:gd name="connsiteY3-584" fmla="*/ 539148 h 1030984"/>
                      <a:gd name="connsiteX4-585" fmla="*/ 613713 w 1041370"/>
                      <a:gd name="connsiteY4-586" fmla="*/ 937293 h 1030984"/>
                      <a:gd name="connsiteX5-587" fmla="*/ 69663 w 1041370"/>
                      <a:gd name="connsiteY5-588" fmla="*/ 872628 h 1030984"/>
                      <a:gd name="connsiteX6-589" fmla="*/ 122449 w 1041370"/>
                      <a:gd name="connsiteY6-590" fmla="*/ 395946 h 1030984"/>
                      <a:gd name="connsiteX7-591" fmla="*/ 460001 w 1041370"/>
                      <a:gd name="connsiteY7-592" fmla="*/ 600298 h 1030984"/>
                      <a:gd name="connsiteX0-593" fmla="*/ 363975 w 1041370"/>
                      <a:gd name="connsiteY0-594" fmla="*/ 213830 h 1030984"/>
                      <a:gd name="connsiteX1-595" fmla="*/ 551904 w 1041370"/>
                      <a:gd name="connsiteY1-596" fmla="*/ 657 h 1030984"/>
                      <a:gd name="connsiteX2-597" fmla="*/ 675624 w 1041370"/>
                      <a:gd name="connsiteY2-598" fmla="*/ 300985 h 1030984"/>
                      <a:gd name="connsiteX3-599" fmla="*/ 1034653 w 1041370"/>
                      <a:gd name="connsiteY3-600" fmla="*/ 539148 h 1030984"/>
                      <a:gd name="connsiteX4-601" fmla="*/ 613713 w 1041370"/>
                      <a:gd name="connsiteY4-602" fmla="*/ 937293 h 1030984"/>
                      <a:gd name="connsiteX5-603" fmla="*/ 69663 w 1041370"/>
                      <a:gd name="connsiteY5-604" fmla="*/ 872628 h 1030984"/>
                      <a:gd name="connsiteX6-605" fmla="*/ 122449 w 1041370"/>
                      <a:gd name="connsiteY6-606" fmla="*/ 395946 h 1030984"/>
                      <a:gd name="connsiteX7-607" fmla="*/ 460001 w 1041370"/>
                      <a:gd name="connsiteY7-608" fmla="*/ 600298 h 1030984"/>
                      <a:gd name="connsiteX0-609" fmla="*/ 363975 w 1041370"/>
                      <a:gd name="connsiteY0-610" fmla="*/ 213830 h 1030984"/>
                      <a:gd name="connsiteX1-611" fmla="*/ 551904 w 1041370"/>
                      <a:gd name="connsiteY1-612" fmla="*/ 657 h 1030984"/>
                      <a:gd name="connsiteX2-613" fmla="*/ 675624 w 1041370"/>
                      <a:gd name="connsiteY2-614" fmla="*/ 300985 h 1030984"/>
                      <a:gd name="connsiteX3-615" fmla="*/ 1034653 w 1041370"/>
                      <a:gd name="connsiteY3-616" fmla="*/ 539148 h 1030984"/>
                      <a:gd name="connsiteX4-617" fmla="*/ 613713 w 1041370"/>
                      <a:gd name="connsiteY4-618" fmla="*/ 937293 h 1030984"/>
                      <a:gd name="connsiteX5-619" fmla="*/ 69663 w 1041370"/>
                      <a:gd name="connsiteY5-620" fmla="*/ 872628 h 1030984"/>
                      <a:gd name="connsiteX6-621" fmla="*/ 122449 w 1041370"/>
                      <a:gd name="connsiteY6-622" fmla="*/ 395946 h 1030984"/>
                      <a:gd name="connsiteX7-623" fmla="*/ 460001 w 1041370"/>
                      <a:gd name="connsiteY7-624" fmla="*/ 600298 h 1030984"/>
                      <a:gd name="connsiteX0-625" fmla="*/ 363975 w 1041370"/>
                      <a:gd name="connsiteY0-626" fmla="*/ 213270 h 1030424"/>
                      <a:gd name="connsiteX1-627" fmla="*/ 551904 w 1041370"/>
                      <a:gd name="connsiteY1-628" fmla="*/ 97 h 1030424"/>
                      <a:gd name="connsiteX2-629" fmla="*/ 675624 w 1041370"/>
                      <a:gd name="connsiteY2-630" fmla="*/ 300425 h 1030424"/>
                      <a:gd name="connsiteX3-631" fmla="*/ 1034653 w 1041370"/>
                      <a:gd name="connsiteY3-632" fmla="*/ 538588 h 1030424"/>
                      <a:gd name="connsiteX4-633" fmla="*/ 613713 w 1041370"/>
                      <a:gd name="connsiteY4-634" fmla="*/ 936733 h 1030424"/>
                      <a:gd name="connsiteX5-635" fmla="*/ 69663 w 1041370"/>
                      <a:gd name="connsiteY5-636" fmla="*/ 872068 h 1030424"/>
                      <a:gd name="connsiteX6-637" fmla="*/ 122449 w 1041370"/>
                      <a:gd name="connsiteY6-638" fmla="*/ 395386 h 1030424"/>
                      <a:gd name="connsiteX7-639" fmla="*/ 460001 w 1041370"/>
                      <a:gd name="connsiteY7-640" fmla="*/ 599738 h 1030424"/>
                      <a:gd name="connsiteX0-641" fmla="*/ 363975 w 1041370"/>
                      <a:gd name="connsiteY0-642" fmla="*/ 213173 h 1030327"/>
                      <a:gd name="connsiteX1-643" fmla="*/ 551904 w 1041370"/>
                      <a:gd name="connsiteY1-644" fmla="*/ 0 h 1030327"/>
                      <a:gd name="connsiteX2-645" fmla="*/ 675624 w 1041370"/>
                      <a:gd name="connsiteY2-646" fmla="*/ 300328 h 1030327"/>
                      <a:gd name="connsiteX3-647" fmla="*/ 1034653 w 1041370"/>
                      <a:gd name="connsiteY3-648" fmla="*/ 538491 h 1030327"/>
                      <a:gd name="connsiteX4-649" fmla="*/ 613713 w 1041370"/>
                      <a:gd name="connsiteY4-650" fmla="*/ 936636 h 1030327"/>
                      <a:gd name="connsiteX5-651" fmla="*/ 69663 w 1041370"/>
                      <a:gd name="connsiteY5-652" fmla="*/ 871971 h 1030327"/>
                      <a:gd name="connsiteX6-653" fmla="*/ 122449 w 1041370"/>
                      <a:gd name="connsiteY6-654" fmla="*/ 395289 h 1030327"/>
                      <a:gd name="connsiteX7-655" fmla="*/ 460001 w 1041370"/>
                      <a:gd name="connsiteY7-656" fmla="*/ 599641 h 1030327"/>
                      <a:gd name="connsiteX0-657" fmla="*/ 363975 w 1041370"/>
                      <a:gd name="connsiteY0-658" fmla="*/ 213173 h 1030327"/>
                      <a:gd name="connsiteX1-659" fmla="*/ 551904 w 1041370"/>
                      <a:gd name="connsiteY1-660" fmla="*/ 0 h 1030327"/>
                      <a:gd name="connsiteX2-661" fmla="*/ 675624 w 1041370"/>
                      <a:gd name="connsiteY2-662" fmla="*/ 300328 h 1030327"/>
                      <a:gd name="connsiteX3-663" fmla="*/ 1034653 w 1041370"/>
                      <a:gd name="connsiteY3-664" fmla="*/ 538491 h 1030327"/>
                      <a:gd name="connsiteX4-665" fmla="*/ 613713 w 1041370"/>
                      <a:gd name="connsiteY4-666" fmla="*/ 936636 h 1030327"/>
                      <a:gd name="connsiteX5-667" fmla="*/ 69663 w 1041370"/>
                      <a:gd name="connsiteY5-668" fmla="*/ 871971 h 1030327"/>
                      <a:gd name="connsiteX6-669" fmla="*/ 122449 w 1041370"/>
                      <a:gd name="connsiteY6-670" fmla="*/ 395289 h 1030327"/>
                      <a:gd name="connsiteX7-671" fmla="*/ 460001 w 1041370"/>
                      <a:gd name="connsiteY7-672" fmla="*/ 599641 h 1030327"/>
                      <a:gd name="connsiteX0-673" fmla="*/ 408043 w 1041370"/>
                      <a:gd name="connsiteY0-674" fmla="*/ 237961 h 1030327"/>
                      <a:gd name="connsiteX1-675" fmla="*/ 551904 w 1041370"/>
                      <a:gd name="connsiteY1-676" fmla="*/ 0 h 1030327"/>
                      <a:gd name="connsiteX2-677" fmla="*/ 675624 w 1041370"/>
                      <a:gd name="connsiteY2-678" fmla="*/ 300328 h 1030327"/>
                      <a:gd name="connsiteX3-679" fmla="*/ 1034653 w 1041370"/>
                      <a:gd name="connsiteY3-680" fmla="*/ 538491 h 1030327"/>
                      <a:gd name="connsiteX4-681" fmla="*/ 613713 w 1041370"/>
                      <a:gd name="connsiteY4-682" fmla="*/ 936636 h 1030327"/>
                      <a:gd name="connsiteX5-683" fmla="*/ 69663 w 1041370"/>
                      <a:gd name="connsiteY5-684" fmla="*/ 871971 h 1030327"/>
                      <a:gd name="connsiteX6-685" fmla="*/ 122449 w 1041370"/>
                      <a:gd name="connsiteY6-686" fmla="*/ 395289 h 1030327"/>
                      <a:gd name="connsiteX7-687" fmla="*/ 460001 w 1041370"/>
                      <a:gd name="connsiteY7-688" fmla="*/ 599641 h 1030327"/>
                      <a:gd name="connsiteX0-689" fmla="*/ 408043 w 1041370"/>
                      <a:gd name="connsiteY0-690" fmla="*/ 237961 h 1030327"/>
                      <a:gd name="connsiteX1-691" fmla="*/ 551904 w 1041370"/>
                      <a:gd name="connsiteY1-692" fmla="*/ 0 h 1030327"/>
                      <a:gd name="connsiteX2-693" fmla="*/ 675624 w 1041370"/>
                      <a:gd name="connsiteY2-694" fmla="*/ 300328 h 1030327"/>
                      <a:gd name="connsiteX3-695" fmla="*/ 1034653 w 1041370"/>
                      <a:gd name="connsiteY3-696" fmla="*/ 538491 h 1030327"/>
                      <a:gd name="connsiteX4-697" fmla="*/ 613713 w 1041370"/>
                      <a:gd name="connsiteY4-698" fmla="*/ 936636 h 1030327"/>
                      <a:gd name="connsiteX5-699" fmla="*/ 69663 w 1041370"/>
                      <a:gd name="connsiteY5-700" fmla="*/ 871971 h 1030327"/>
                      <a:gd name="connsiteX6-701" fmla="*/ 122449 w 1041370"/>
                      <a:gd name="connsiteY6-702" fmla="*/ 395289 h 1030327"/>
                      <a:gd name="connsiteX7-703" fmla="*/ 460001 w 1041370"/>
                      <a:gd name="connsiteY7-704" fmla="*/ 599641 h 1030327"/>
                      <a:gd name="connsiteX0-705" fmla="*/ 408043 w 1041370"/>
                      <a:gd name="connsiteY0-706" fmla="*/ 237961 h 1030327"/>
                      <a:gd name="connsiteX1-707" fmla="*/ 551904 w 1041370"/>
                      <a:gd name="connsiteY1-708" fmla="*/ 0 h 1030327"/>
                      <a:gd name="connsiteX2-709" fmla="*/ 675624 w 1041370"/>
                      <a:gd name="connsiteY2-710" fmla="*/ 300328 h 1030327"/>
                      <a:gd name="connsiteX3-711" fmla="*/ 1034653 w 1041370"/>
                      <a:gd name="connsiteY3-712" fmla="*/ 538491 h 1030327"/>
                      <a:gd name="connsiteX4-713" fmla="*/ 613713 w 1041370"/>
                      <a:gd name="connsiteY4-714" fmla="*/ 936636 h 1030327"/>
                      <a:gd name="connsiteX5-715" fmla="*/ 69663 w 1041370"/>
                      <a:gd name="connsiteY5-716" fmla="*/ 871971 h 1030327"/>
                      <a:gd name="connsiteX6-717" fmla="*/ 122449 w 1041370"/>
                      <a:gd name="connsiteY6-718" fmla="*/ 395289 h 1030327"/>
                      <a:gd name="connsiteX7-719" fmla="*/ 460001 w 1041370"/>
                      <a:gd name="connsiteY7-720" fmla="*/ 599641 h 1030327"/>
                      <a:gd name="connsiteX0-721" fmla="*/ 408043 w 1041370"/>
                      <a:gd name="connsiteY0-722" fmla="*/ 237961 h 1030327"/>
                      <a:gd name="connsiteX1-723" fmla="*/ 551904 w 1041370"/>
                      <a:gd name="connsiteY1-724" fmla="*/ 0 h 1030327"/>
                      <a:gd name="connsiteX2-725" fmla="*/ 675624 w 1041370"/>
                      <a:gd name="connsiteY2-726" fmla="*/ 300328 h 1030327"/>
                      <a:gd name="connsiteX3-727" fmla="*/ 1034653 w 1041370"/>
                      <a:gd name="connsiteY3-728" fmla="*/ 538491 h 1030327"/>
                      <a:gd name="connsiteX4-729" fmla="*/ 613713 w 1041370"/>
                      <a:gd name="connsiteY4-730" fmla="*/ 936636 h 1030327"/>
                      <a:gd name="connsiteX5-731" fmla="*/ 69663 w 1041370"/>
                      <a:gd name="connsiteY5-732" fmla="*/ 871971 h 1030327"/>
                      <a:gd name="connsiteX6-733" fmla="*/ 122449 w 1041370"/>
                      <a:gd name="connsiteY6-734" fmla="*/ 395289 h 1030327"/>
                      <a:gd name="connsiteX7-735" fmla="*/ 460001 w 1041370"/>
                      <a:gd name="connsiteY7-736" fmla="*/ 599641 h 1030327"/>
                      <a:gd name="connsiteX0-737" fmla="*/ 408043 w 1041370"/>
                      <a:gd name="connsiteY0-738" fmla="*/ 237961 h 1030327"/>
                      <a:gd name="connsiteX1-739" fmla="*/ 551904 w 1041370"/>
                      <a:gd name="connsiteY1-740" fmla="*/ 0 h 1030327"/>
                      <a:gd name="connsiteX2-741" fmla="*/ 675624 w 1041370"/>
                      <a:gd name="connsiteY2-742" fmla="*/ 300328 h 1030327"/>
                      <a:gd name="connsiteX3-743" fmla="*/ 1034653 w 1041370"/>
                      <a:gd name="connsiteY3-744" fmla="*/ 538491 h 1030327"/>
                      <a:gd name="connsiteX4-745" fmla="*/ 613713 w 1041370"/>
                      <a:gd name="connsiteY4-746" fmla="*/ 936636 h 1030327"/>
                      <a:gd name="connsiteX5-747" fmla="*/ 69663 w 1041370"/>
                      <a:gd name="connsiteY5-748" fmla="*/ 871971 h 1030327"/>
                      <a:gd name="connsiteX6-749" fmla="*/ 122449 w 1041370"/>
                      <a:gd name="connsiteY6-750" fmla="*/ 395289 h 1030327"/>
                      <a:gd name="connsiteX7-751" fmla="*/ 415934 w 1041370"/>
                      <a:gd name="connsiteY7-752" fmla="*/ 693285 h 1030327"/>
                      <a:gd name="connsiteX0-753" fmla="*/ 408043 w 1041370"/>
                      <a:gd name="connsiteY0-754" fmla="*/ 237961 h 1030327"/>
                      <a:gd name="connsiteX1-755" fmla="*/ 551904 w 1041370"/>
                      <a:gd name="connsiteY1-756" fmla="*/ 0 h 1030327"/>
                      <a:gd name="connsiteX2-757" fmla="*/ 675624 w 1041370"/>
                      <a:gd name="connsiteY2-758" fmla="*/ 300328 h 1030327"/>
                      <a:gd name="connsiteX3-759" fmla="*/ 1034653 w 1041370"/>
                      <a:gd name="connsiteY3-760" fmla="*/ 538491 h 1030327"/>
                      <a:gd name="connsiteX4-761" fmla="*/ 613713 w 1041370"/>
                      <a:gd name="connsiteY4-762" fmla="*/ 936636 h 1030327"/>
                      <a:gd name="connsiteX5-763" fmla="*/ 69663 w 1041370"/>
                      <a:gd name="connsiteY5-764" fmla="*/ 871971 h 1030327"/>
                      <a:gd name="connsiteX6-765" fmla="*/ 122449 w 1041370"/>
                      <a:gd name="connsiteY6-766" fmla="*/ 395289 h 1030327"/>
                      <a:gd name="connsiteX7-767" fmla="*/ 415934 w 1041370"/>
                      <a:gd name="connsiteY7-768" fmla="*/ 693285 h 1030327"/>
                      <a:gd name="connsiteX0-769" fmla="*/ 408043 w 1041370"/>
                      <a:gd name="connsiteY0-770" fmla="*/ 237961 h 1030327"/>
                      <a:gd name="connsiteX1-771" fmla="*/ 551904 w 1041370"/>
                      <a:gd name="connsiteY1-772" fmla="*/ 0 h 1030327"/>
                      <a:gd name="connsiteX2-773" fmla="*/ 675624 w 1041370"/>
                      <a:gd name="connsiteY2-774" fmla="*/ 300328 h 1030327"/>
                      <a:gd name="connsiteX3-775" fmla="*/ 1034653 w 1041370"/>
                      <a:gd name="connsiteY3-776" fmla="*/ 538491 h 1030327"/>
                      <a:gd name="connsiteX4-777" fmla="*/ 613713 w 1041370"/>
                      <a:gd name="connsiteY4-778" fmla="*/ 936636 h 1030327"/>
                      <a:gd name="connsiteX5-779" fmla="*/ 69663 w 1041370"/>
                      <a:gd name="connsiteY5-780" fmla="*/ 871971 h 1030327"/>
                      <a:gd name="connsiteX6-781" fmla="*/ 122449 w 1041370"/>
                      <a:gd name="connsiteY6-782" fmla="*/ 395289 h 1030327"/>
                      <a:gd name="connsiteX7-783" fmla="*/ 415934 w 1041370"/>
                      <a:gd name="connsiteY7-784" fmla="*/ 693285 h 1030327"/>
                      <a:gd name="connsiteX0-785" fmla="*/ 408043 w 1041370"/>
                      <a:gd name="connsiteY0-786" fmla="*/ 237961 h 1030327"/>
                      <a:gd name="connsiteX1-787" fmla="*/ 551904 w 1041370"/>
                      <a:gd name="connsiteY1-788" fmla="*/ 0 h 1030327"/>
                      <a:gd name="connsiteX2-789" fmla="*/ 675624 w 1041370"/>
                      <a:gd name="connsiteY2-790" fmla="*/ 300328 h 1030327"/>
                      <a:gd name="connsiteX3-791" fmla="*/ 1034653 w 1041370"/>
                      <a:gd name="connsiteY3-792" fmla="*/ 538491 h 1030327"/>
                      <a:gd name="connsiteX4-793" fmla="*/ 613713 w 1041370"/>
                      <a:gd name="connsiteY4-794" fmla="*/ 936636 h 1030327"/>
                      <a:gd name="connsiteX5-795" fmla="*/ 69663 w 1041370"/>
                      <a:gd name="connsiteY5-796" fmla="*/ 871971 h 1030327"/>
                      <a:gd name="connsiteX6-797" fmla="*/ 122449 w 1041370"/>
                      <a:gd name="connsiteY6-798" fmla="*/ 395289 h 1030327"/>
                      <a:gd name="connsiteX7-799" fmla="*/ 407671 w 1041370"/>
                      <a:gd name="connsiteY7-800" fmla="*/ 709810 h 1030327"/>
                      <a:gd name="connsiteX0-801" fmla="*/ 408043 w 1041370"/>
                      <a:gd name="connsiteY0-802" fmla="*/ 237961 h 1030327"/>
                      <a:gd name="connsiteX1-803" fmla="*/ 551904 w 1041370"/>
                      <a:gd name="connsiteY1-804" fmla="*/ 0 h 1030327"/>
                      <a:gd name="connsiteX2-805" fmla="*/ 675624 w 1041370"/>
                      <a:gd name="connsiteY2-806" fmla="*/ 300328 h 1030327"/>
                      <a:gd name="connsiteX3-807" fmla="*/ 1034653 w 1041370"/>
                      <a:gd name="connsiteY3-808" fmla="*/ 538491 h 1030327"/>
                      <a:gd name="connsiteX4-809" fmla="*/ 613713 w 1041370"/>
                      <a:gd name="connsiteY4-810" fmla="*/ 936636 h 1030327"/>
                      <a:gd name="connsiteX5-811" fmla="*/ 69663 w 1041370"/>
                      <a:gd name="connsiteY5-812" fmla="*/ 871971 h 1030327"/>
                      <a:gd name="connsiteX6-813" fmla="*/ 122449 w 1041370"/>
                      <a:gd name="connsiteY6-814" fmla="*/ 395289 h 1030327"/>
                      <a:gd name="connsiteX7-815" fmla="*/ 407671 w 1041370"/>
                      <a:gd name="connsiteY7-816" fmla="*/ 709810 h 1030327"/>
                      <a:gd name="connsiteX0-817" fmla="*/ 408043 w 1041370"/>
                      <a:gd name="connsiteY0-818" fmla="*/ 237961 h 1030327"/>
                      <a:gd name="connsiteX1-819" fmla="*/ 551904 w 1041370"/>
                      <a:gd name="connsiteY1-820" fmla="*/ 0 h 1030327"/>
                      <a:gd name="connsiteX2-821" fmla="*/ 675624 w 1041370"/>
                      <a:gd name="connsiteY2-822" fmla="*/ 300328 h 1030327"/>
                      <a:gd name="connsiteX3-823" fmla="*/ 1034653 w 1041370"/>
                      <a:gd name="connsiteY3-824" fmla="*/ 538491 h 1030327"/>
                      <a:gd name="connsiteX4-825" fmla="*/ 613713 w 1041370"/>
                      <a:gd name="connsiteY4-826" fmla="*/ 936636 h 1030327"/>
                      <a:gd name="connsiteX5-827" fmla="*/ 69663 w 1041370"/>
                      <a:gd name="connsiteY5-828" fmla="*/ 871971 h 1030327"/>
                      <a:gd name="connsiteX6-829" fmla="*/ 122449 w 1041370"/>
                      <a:gd name="connsiteY6-830" fmla="*/ 395289 h 1030327"/>
                      <a:gd name="connsiteX7-831" fmla="*/ 407671 w 1041370"/>
                      <a:gd name="connsiteY7-832" fmla="*/ 709810 h 1030327"/>
                      <a:gd name="connsiteX0-833" fmla="*/ 408043 w 1041266"/>
                      <a:gd name="connsiteY0-834" fmla="*/ 237961 h 1016230"/>
                      <a:gd name="connsiteX1-835" fmla="*/ 551904 w 1041266"/>
                      <a:gd name="connsiteY1-836" fmla="*/ 0 h 1016230"/>
                      <a:gd name="connsiteX2-837" fmla="*/ 675624 w 1041266"/>
                      <a:gd name="connsiteY2-838" fmla="*/ 300328 h 1016230"/>
                      <a:gd name="connsiteX3-839" fmla="*/ 1034653 w 1041266"/>
                      <a:gd name="connsiteY3-840" fmla="*/ 538491 h 1016230"/>
                      <a:gd name="connsiteX4-841" fmla="*/ 610959 w 1041266"/>
                      <a:gd name="connsiteY4-842" fmla="*/ 914602 h 1016230"/>
                      <a:gd name="connsiteX5-843" fmla="*/ 69663 w 1041266"/>
                      <a:gd name="connsiteY5-844" fmla="*/ 871971 h 1016230"/>
                      <a:gd name="connsiteX6-845" fmla="*/ 122449 w 1041266"/>
                      <a:gd name="connsiteY6-846" fmla="*/ 395289 h 1016230"/>
                      <a:gd name="connsiteX7-847" fmla="*/ 407671 w 1041266"/>
                      <a:gd name="connsiteY7-848" fmla="*/ 709810 h 1016230"/>
                      <a:gd name="connsiteX0-849" fmla="*/ 408043 w 1042386"/>
                      <a:gd name="connsiteY0-850" fmla="*/ 237961 h 1016230"/>
                      <a:gd name="connsiteX1-851" fmla="*/ 551904 w 1042386"/>
                      <a:gd name="connsiteY1-852" fmla="*/ 0 h 1016230"/>
                      <a:gd name="connsiteX2-853" fmla="*/ 675624 w 1042386"/>
                      <a:gd name="connsiteY2-854" fmla="*/ 300328 h 1016230"/>
                      <a:gd name="connsiteX3-855" fmla="*/ 1034653 w 1042386"/>
                      <a:gd name="connsiteY3-856" fmla="*/ 538491 h 1016230"/>
                      <a:gd name="connsiteX4-857" fmla="*/ 610959 w 1042386"/>
                      <a:gd name="connsiteY4-858" fmla="*/ 914602 h 1016230"/>
                      <a:gd name="connsiteX5-859" fmla="*/ 69663 w 1042386"/>
                      <a:gd name="connsiteY5-860" fmla="*/ 871971 h 1016230"/>
                      <a:gd name="connsiteX6-861" fmla="*/ 122449 w 1042386"/>
                      <a:gd name="connsiteY6-862" fmla="*/ 395289 h 1016230"/>
                      <a:gd name="connsiteX7-863" fmla="*/ 407671 w 1042386"/>
                      <a:gd name="connsiteY7-864" fmla="*/ 709810 h 1016230"/>
                      <a:gd name="connsiteX0-865" fmla="*/ 408043 w 1042386"/>
                      <a:gd name="connsiteY0-866" fmla="*/ 237961 h 1031503"/>
                      <a:gd name="connsiteX1-867" fmla="*/ 551904 w 1042386"/>
                      <a:gd name="connsiteY1-868" fmla="*/ 0 h 1031503"/>
                      <a:gd name="connsiteX2-869" fmla="*/ 675624 w 1042386"/>
                      <a:gd name="connsiteY2-870" fmla="*/ 300328 h 1031503"/>
                      <a:gd name="connsiteX3-871" fmla="*/ 1034653 w 1042386"/>
                      <a:gd name="connsiteY3-872" fmla="*/ 538491 h 1031503"/>
                      <a:gd name="connsiteX4-873" fmla="*/ 610959 w 1042386"/>
                      <a:gd name="connsiteY4-874" fmla="*/ 914602 h 1031503"/>
                      <a:gd name="connsiteX5-875" fmla="*/ 69663 w 1042386"/>
                      <a:gd name="connsiteY5-876" fmla="*/ 871971 h 1031503"/>
                      <a:gd name="connsiteX6-877" fmla="*/ 122449 w 1042386"/>
                      <a:gd name="connsiteY6-878" fmla="*/ 395289 h 1031503"/>
                      <a:gd name="connsiteX7-879" fmla="*/ 407671 w 1042386"/>
                      <a:gd name="connsiteY7-880" fmla="*/ 709810 h 1031503"/>
                      <a:gd name="connsiteX0-881" fmla="*/ 408043 w 1040983"/>
                      <a:gd name="connsiteY0-882" fmla="*/ 237961 h 1031503"/>
                      <a:gd name="connsiteX1-883" fmla="*/ 551904 w 1040983"/>
                      <a:gd name="connsiteY1-884" fmla="*/ 0 h 1031503"/>
                      <a:gd name="connsiteX2-885" fmla="*/ 675624 w 1040983"/>
                      <a:gd name="connsiteY2-886" fmla="*/ 300328 h 1031503"/>
                      <a:gd name="connsiteX3-887" fmla="*/ 1034653 w 1040983"/>
                      <a:gd name="connsiteY3-888" fmla="*/ 538491 h 1031503"/>
                      <a:gd name="connsiteX4-889" fmla="*/ 610959 w 1040983"/>
                      <a:gd name="connsiteY4-890" fmla="*/ 914602 h 1031503"/>
                      <a:gd name="connsiteX5-891" fmla="*/ 69663 w 1040983"/>
                      <a:gd name="connsiteY5-892" fmla="*/ 871971 h 1031503"/>
                      <a:gd name="connsiteX6-893" fmla="*/ 122449 w 1040983"/>
                      <a:gd name="connsiteY6-894" fmla="*/ 395289 h 1031503"/>
                      <a:gd name="connsiteX7-895" fmla="*/ 407671 w 1040983"/>
                      <a:gd name="connsiteY7-896" fmla="*/ 709810 h 1031503"/>
                      <a:gd name="connsiteX0-897" fmla="*/ 408043 w 1040983"/>
                      <a:gd name="connsiteY0-898" fmla="*/ 237961 h 1036239"/>
                      <a:gd name="connsiteX1-899" fmla="*/ 551904 w 1040983"/>
                      <a:gd name="connsiteY1-900" fmla="*/ 0 h 1036239"/>
                      <a:gd name="connsiteX2-901" fmla="*/ 675624 w 1040983"/>
                      <a:gd name="connsiteY2-902" fmla="*/ 300328 h 1036239"/>
                      <a:gd name="connsiteX3-903" fmla="*/ 1034653 w 1040983"/>
                      <a:gd name="connsiteY3-904" fmla="*/ 538491 h 1036239"/>
                      <a:gd name="connsiteX4-905" fmla="*/ 610959 w 1040983"/>
                      <a:gd name="connsiteY4-906" fmla="*/ 914602 h 1036239"/>
                      <a:gd name="connsiteX5-907" fmla="*/ 69663 w 1040983"/>
                      <a:gd name="connsiteY5-908" fmla="*/ 871971 h 1036239"/>
                      <a:gd name="connsiteX6-909" fmla="*/ 122449 w 1040983"/>
                      <a:gd name="connsiteY6-910" fmla="*/ 395289 h 1036239"/>
                      <a:gd name="connsiteX7-911" fmla="*/ 407671 w 1040983"/>
                      <a:gd name="connsiteY7-912" fmla="*/ 709810 h 1036239"/>
                      <a:gd name="connsiteX0-913" fmla="*/ 408043 w 1040106"/>
                      <a:gd name="connsiteY0-914" fmla="*/ 237961 h 1036239"/>
                      <a:gd name="connsiteX1-915" fmla="*/ 551904 w 1040106"/>
                      <a:gd name="connsiteY1-916" fmla="*/ 0 h 1036239"/>
                      <a:gd name="connsiteX2-917" fmla="*/ 675624 w 1040106"/>
                      <a:gd name="connsiteY2-918" fmla="*/ 300328 h 1036239"/>
                      <a:gd name="connsiteX3-919" fmla="*/ 1034653 w 1040106"/>
                      <a:gd name="connsiteY3-920" fmla="*/ 538491 h 1036239"/>
                      <a:gd name="connsiteX4-921" fmla="*/ 610959 w 1040106"/>
                      <a:gd name="connsiteY4-922" fmla="*/ 914602 h 1036239"/>
                      <a:gd name="connsiteX5-923" fmla="*/ 69663 w 1040106"/>
                      <a:gd name="connsiteY5-924" fmla="*/ 871971 h 1036239"/>
                      <a:gd name="connsiteX6-925" fmla="*/ 122449 w 1040106"/>
                      <a:gd name="connsiteY6-926" fmla="*/ 395289 h 1036239"/>
                      <a:gd name="connsiteX7-927" fmla="*/ 407671 w 1040106"/>
                      <a:gd name="connsiteY7-928" fmla="*/ 709810 h 1036239"/>
                      <a:gd name="connsiteX0-929" fmla="*/ 408043 w 1040106"/>
                      <a:gd name="connsiteY0-930" fmla="*/ 237961 h 1036239"/>
                      <a:gd name="connsiteX1-931" fmla="*/ 551904 w 1040106"/>
                      <a:gd name="connsiteY1-932" fmla="*/ 0 h 1036239"/>
                      <a:gd name="connsiteX2-933" fmla="*/ 694904 w 1040106"/>
                      <a:gd name="connsiteY2-934" fmla="*/ 308591 h 1036239"/>
                      <a:gd name="connsiteX3-935" fmla="*/ 1034653 w 1040106"/>
                      <a:gd name="connsiteY3-936" fmla="*/ 538491 h 1036239"/>
                      <a:gd name="connsiteX4-937" fmla="*/ 610959 w 1040106"/>
                      <a:gd name="connsiteY4-938" fmla="*/ 914602 h 1036239"/>
                      <a:gd name="connsiteX5-939" fmla="*/ 69663 w 1040106"/>
                      <a:gd name="connsiteY5-940" fmla="*/ 871971 h 1036239"/>
                      <a:gd name="connsiteX6-941" fmla="*/ 122449 w 1040106"/>
                      <a:gd name="connsiteY6-942" fmla="*/ 395289 h 1036239"/>
                      <a:gd name="connsiteX7-943" fmla="*/ 407671 w 1040106"/>
                      <a:gd name="connsiteY7-944" fmla="*/ 709810 h 1036239"/>
                      <a:gd name="connsiteX0-945" fmla="*/ 408043 w 1040106"/>
                      <a:gd name="connsiteY0-946" fmla="*/ 237961 h 1036239"/>
                      <a:gd name="connsiteX1-947" fmla="*/ 551904 w 1040106"/>
                      <a:gd name="connsiteY1-948" fmla="*/ 0 h 1036239"/>
                      <a:gd name="connsiteX2-949" fmla="*/ 694904 w 1040106"/>
                      <a:gd name="connsiteY2-950" fmla="*/ 308591 h 1036239"/>
                      <a:gd name="connsiteX3-951" fmla="*/ 1034653 w 1040106"/>
                      <a:gd name="connsiteY3-952" fmla="*/ 538491 h 1036239"/>
                      <a:gd name="connsiteX4-953" fmla="*/ 610959 w 1040106"/>
                      <a:gd name="connsiteY4-954" fmla="*/ 914602 h 1036239"/>
                      <a:gd name="connsiteX5-955" fmla="*/ 69663 w 1040106"/>
                      <a:gd name="connsiteY5-956" fmla="*/ 871971 h 1036239"/>
                      <a:gd name="connsiteX6-957" fmla="*/ 122449 w 1040106"/>
                      <a:gd name="connsiteY6-958" fmla="*/ 395289 h 1036239"/>
                      <a:gd name="connsiteX7-959" fmla="*/ 407671 w 1040106"/>
                      <a:gd name="connsiteY7-960" fmla="*/ 709810 h 1036239"/>
                      <a:gd name="connsiteX0-961" fmla="*/ 408043 w 1040106"/>
                      <a:gd name="connsiteY0-962" fmla="*/ 237961 h 1036239"/>
                      <a:gd name="connsiteX1-963" fmla="*/ 551904 w 1040106"/>
                      <a:gd name="connsiteY1-964" fmla="*/ 0 h 1036239"/>
                      <a:gd name="connsiteX2-965" fmla="*/ 694904 w 1040106"/>
                      <a:gd name="connsiteY2-966" fmla="*/ 308591 h 1036239"/>
                      <a:gd name="connsiteX3-967" fmla="*/ 1034653 w 1040106"/>
                      <a:gd name="connsiteY3-968" fmla="*/ 538491 h 1036239"/>
                      <a:gd name="connsiteX4-969" fmla="*/ 610959 w 1040106"/>
                      <a:gd name="connsiteY4-970" fmla="*/ 914602 h 1036239"/>
                      <a:gd name="connsiteX5-971" fmla="*/ 69663 w 1040106"/>
                      <a:gd name="connsiteY5-972" fmla="*/ 871971 h 1036239"/>
                      <a:gd name="connsiteX6-973" fmla="*/ 122449 w 1040106"/>
                      <a:gd name="connsiteY6-974" fmla="*/ 395289 h 1036239"/>
                      <a:gd name="connsiteX7-975" fmla="*/ 407671 w 1040106"/>
                      <a:gd name="connsiteY7-976" fmla="*/ 709810 h 1036239"/>
                      <a:gd name="connsiteX0-977" fmla="*/ 408043 w 1040106"/>
                      <a:gd name="connsiteY0-978" fmla="*/ 237961 h 1036239"/>
                      <a:gd name="connsiteX1-979" fmla="*/ 551904 w 1040106"/>
                      <a:gd name="connsiteY1-980" fmla="*/ 0 h 1036239"/>
                      <a:gd name="connsiteX2-981" fmla="*/ 694904 w 1040106"/>
                      <a:gd name="connsiteY2-982" fmla="*/ 308591 h 1036239"/>
                      <a:gd name="connsiteX3-983" fmla="*/ 1034653 w 1040106"/>
                      <a:gd name="connsiteY3-984" fmla="*/ 538491 h 1036239"/>
                      <a:gd name="connsiteX4-985" fmla="*/ 610959 w 1040106"/>
                      <a:gd name="connsiteY4-986" fmla="*/ 914602 h 1036239"/>
                      <a:gd name="connsiteX5-987" fmla="*/ 69663 w 1040106"/>
                      <a:gd name="connsiteY5-988" fmla="*/ 871971 h 1036239"/>
                      <a:gd name="connsiteX6-989" fmla="*/ 122449 w 1040106"/>
                      <a:gd name="connsiteY6-990" fmla="*/ 395289 h 1036239"/>
                      <a:gd name="connsiteX7-991" fmla="*/ 407671 w 1040106"/>
                      <a:gd name="connsiteY7-992" fmla="*/ 709810 h 1036239"/>
                      <a:gd name="connsiteX0-993" fmla="*/ 408043 w 1040106"/>
                      <a:gd name="connsiteY0-994" fmla="*/ 237961 h 1036239"/>
                      <a:gd name="connsiteX1-995" fmla="*/ 551904 w 1040106"/>
                      <a:gd name="connsiteY1-996" fmla="*/ 0 h 1036239"/>
                      <a:gd name="connsiteX2-997" fmla="*/ 694904 w 1040106"/>
                      <a:gd name="connsiteY2-998" fmla="*/ 308591 h 1036239"/>
                      <a:gd name="connsiteX3-999" fmla="*/ 1034653 w 1040106"/>
                      <a:gd name="connsiteY3-1000" fmla="*/ 538491 h 1036239"/>
                      <a:gd name="connsiteX4-1001" fmla="*/ 610959 w 1040106"/>
                      <a:gd name="connsiteY4-1002" fmla="*/ 914602 h 1036239"/>
                      <a:gd name="connsiteX5-1003" fmla="*/ 69663 w 1040106"/>
                      <a:gd name="connsiteY5-1004" fmla="*/ 871971 h 1036239"/>
                      <a:gd name="connsiteX6-1005" fmla="*/ 122449 w 1040106"/>
                      <a:gd name="connsiteY6-1006" fmla="*/ 395289 h 1036239"/>
                      <a:gd name="connsiteX7-1007" fmla="*/ 407671 w 1040106"/>
                      <a:gd name="connsiteY7-1008" fmla="*/ 709810 h 1036239"/>
                      <a:gd name="connsiteX0-1009" fmla="*/ 408043 w 1040106"/>
                      <a:gd name="connsiteY0-1010" fmla="*/ 237961 h 1036239"/>
                      <a:gd name="connsiteX1-1011" fmla="*/ 551904 w 1040106"/>
                      <a:gd name="connsiteY1-1012" fmla="*/ 0 h 1036239"/>
                      <a:gd name="connsiteX2-1013" fmla="*/ 694904 w 1040106"/>
                      <a:gd name="connsiteY2-1014" fmla="*/ 308591 h 1036239"/>
                      <a:gd name="connsiteX3-1015" fmla="*/ 1034653 w 1040106"/>
                      <a:gd name="connsiteY3-1016" fmla="*/ 538491 h 1036239"/>
                      <a:gd name="connsiteX4-1017" fmla="*/ 610959 w 1040106"/>
                      <a:gd name="connsiteY4-1018" fmla="*/ 914602 h 1036239"/>
                      <a:gd name="connsiteX5-1019" fmla="*/ 69663 w 1040106"/>
                      <a:gd name="connsiteY5-1020" fmla="*/ 871971 h 1036239"/>
                      <a:gd name="connsiteX6-1021" fmla="*/ 122449 w 1040106"/>
                      <a:gd name="connsiteY6-1022" fmla="*/ 395289 h 1036239"/>
                      <a:gd name="connsiteX7-1023" fmla="*/ 407671 w 1040106"/>
                      <a:gd name="connsiteY7-1024" fmla="*/ 709810 h 1036239"/>
                      <a:gd name="connsiteX0-1025" fmla="*/ 408043 w 1042163"/>
                      <a:gd name="connsiteY0-1026" fmla="*/ 237961 h 1036239"/>
                      <a:gd name="connsiteX1-1027" fmla="*/ 551904 w 1042163"/>
                      <a:gd name="connsiteY1-1028" fmla="*/ 0 h 1036239"/>
                      <a:gd name="connsiteX2-1029" fmla="*/ 694904 w 1042163"/>
                      <a:gd name="connsiteY2-1030" fmla="*/ 308591 h 1036239"/>
                      <a:gd name="connsiteX3-1031" fmla="*/ 1034653 w 1042163"/>
                      <a:gd name="connsiteY3-1032" fmla="*/ 538491 h 1036239"/>
                      <a:gd name="connsiteX4-1033" fmla="*/ 610959 w 1042163"/>
                      <a:gd name="connsiteY4-1034" fmla="*/ 914602 h 1036239"/>
                      <a:gd name="connsiteX5-1035" fmla="*/ 69663 w 1042163"/>
                      <a:gd name="connsiteY5-1036" fmla="*/ 871971 h 1036239"/>
                      <a:gd name="connsiteX6-1037" fmla="*/ 122449 w 1042163"/>
                      <a:gd name="connsiteY6-1038" fmla="*/ 395289 h 1036239"/>
                      <a:gd name="connsiteX7-1039" fmla="*/ 407671 w 1042163"/>
                      <a:gd name="connsiteY7-1040" fmla="*/ 709810 h 103623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</a:cxnLst>
                    <a:rect l="l" t="t" r="r" b="b"/>
                    <a:pathLst>
                      <a:path w="1042163" h="1036239">
                        <a:moveTo>
                          <a:pt x="408043" y="237961"/>
                        </a:moveTo>
                        <a:cubicBezTo>
                          <a:pt x="343992" y="128344"/>
                          <a:pt x="425913" y="2202"/>
                          <a:pt x="551904" y="0"/>
                        </a:cubicBezTo>
                        <a:cubicBezTo>
                          <a:pt x="692297" y="9220"/>
                          <a:pt x="799637" y="145134"/>
                          <a:pt x="694904" y="308591"/>
                        </a:cubicBezTo>
                        <a:cubicBezTo>
                          <a:pt x="913733" y="254856"/>
                          <a:pt x="1005866" y="388412"/>
                          <a:pt x="1034653" y="538491"/>
                        </a:cubicBezTo>
                        <a:cubicBezTo>
                          <a:pt x="1080710" y="748323"/>
                          <a:pt x="911934" y="1029765"/>
                          <a:pt x="610959" y="914602"/>
                        </a:cubicBezTo>
                        <a:cubicBezTo>
                          <a:pt x="529678" y="1130828"/>
                          <a:pt x="156451" y="1022057"/>
                          <a:pt x="69663" y="871971"/>
                        </a:cubicBezTo>
                        <a:cubicBezTo>
                          <a:pt x="-4549" y="766325"/>
                          <a:pt x="-59482" y="489919"/>
                          <a:pt x="122449" y="395289"/>
                        </a:cubicBezTo>
                        <a:cubicBezTo>
                          <a:pt x="315758" y="274283"/>
                          <a:pt x="605462" y="514080"/>
                          <a:pt x="407671" y="709810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6" name="자유형: 도형 46"/>
                  <p:cNvSpPr/>
                  <p:nvPr/>
                </p:nvSpPr>
                <p:spPr>
                  <a:xfrm>
                    <a:off x="6150565" y="3902140"/>
                    <a:ext cx="223711" cy="335071"/>
                  </a:xfrm>
                  <a:custGeom>
                    <a:avLst/>
                    <a:gdLst>
                      <a:gd name="connsiteX0" fmla="*/ 0 w 210368"/>
                      <a:gd name="connsiteY0" fmla="*/ 692812 h 692812"/>
                      <a:gd name="connsiteX1" fmla="*/ 145855 w 210368"/>
                      <a:gd name="connsiteY1" fmla="*/ 0 h 692812"/>
                      <a:gd name="connsiteX2" fmla="*/ 210368 w 210368"/>
                      <a:gd name="connsiteY2" fmla="*/ 350614 h 692812"/>
                      <a:gd name="connsiteX0-1" fmla="*/ 0 w 204758"/>
                      <a:gd name="connsiteY0-2" fmla="*/ 692812 h 692812"/>
                      <a:gd name="connsiteX1-3" fmla="*/ 145855 w 204758"/>
                      <a:gd name="connsiteY1-4" fmla="*/ 0 h 692812"/>
                      <a:gd name="connsiteX2-5" fmla="*/ 204758 w 204758"/>
                      <a:gd name="connsiteY2-6" fmla="*/ 350614 h 692812"/>
                      <a:gd name="connsiteX0-7" fmla="*/ 0 w 259110"/>
                      <a:gd name="connsiteY0-8" fmla="*/ 692812 h 692812"/>
                      <a:gd name="connsiteX1-9" fmla="*/ 145855 w 259110"/>
                      <a:gd name="connsiteY1-10" fmla="*/ 0 h 692812"/>
                      <a:gd name="connsiteX2-11" fmla="*/ 204758 w 259110"/>
                      <a:gd name="connsiteY2-12" fmla="*/ 350614 h 692812"/>
                      <a:gd name="connsiteX0-13" fmla="*/ 0 w 259110"/>
                      <a:gd name="connsiteY0-14" fmla="*/ 670372 h 670372"/>
                      <a:gd name="connsiteX1-15" fmla="*/ 145855 w 259110"/>
                      <a:gd name="connsiteY1-16" fmla="*/ 0 h 670372"/>
                      <a:gd name="connsiteX2-17" fmla="*/ 204758 w 259110"/>
                      <a:gd name="connsiteY2-18" fmla="*/ 328174 h 670372"/>
                      <a:gd name="connsiteX0-19" fmla="*/ 0 w 276458"/>
                      <a:gd name="connsiteY0-20" fmla="*/ 670372 h 670372"/>
                      <a:gd name="connsiteX1-21" fmla="*/ 145855 w 276458"/>
                      <a:gd name="connsiteY1-22" fmla="*/ 0 h 670372"/>
                      <a:gd name="connsiteX2-23" fmla="*/ 204758 w 276458"/>
                      <a:gd name="connsiteY2-24" fmla="*/ 328174 h 670372"/>
                      <a:gd name="connsiteX0-25" fmla="*/ 0 w 276458"/>
                      <a:gd name="connsiteY0-26" fmla="*/ 670381 h 670381"/>
                      <a:gd name="connsiteX1-27" fmla="*/ 145855 w 276458"/>
                      <a:gd name="connsiteY1-28" fmla="*/ 9 h 670381"/>
                      <a:gd name="connsiteX2-29" fmla="*/ 204758 w 276458"/>
                      <a:gd name="connsiteY2-30" fmla="*/ 328183 h 670381"/>
                      <a:gd name="connsiteX0-31" fmla="*/ 17567 w 294025"/>
                      <a:gd name="connsiteY0-32" fmla="*/ 670381 h 670381"/>
                      <a:gd name="connsiteX1-33" fmla="*/ 163422 w 294025"/>
                      <a:gd name="connsiteY1-34" fmla="*/ 9 h 670381"/>
                      <a:gd name="connsiteX2-35" fmla="*/ 222325 w 294025"/>
                      <a:gd name="connsiteY2-36" fmla="*/ 328183 h 670381"/>
                      <a:gd name="connsiteX0-37" fmla="*/ 17567 w 327330"/>
                      <a:gd name="connsiteY0-38" fmla="*/ 671068 h 671068"/>
                      <a:gd name="connsiteX1-39" fmla="*/ 163422 w 327330"/>
                      <a:gd name="connsiteY1-40" fmla="*/ 696 h 671068"/>
                      <a:gd name="connsiteX2-41" fmla="*/ 222325 w 327330"/>
                      <a:gd name="connsiteY2-42" fmla="*/ 328870 h 671068"/>
                      <a:gd name="connsiteX0-43" fmla="*/ 17567 w 321664"/>
                      <a:gd name="connsiteY0-44" fmla="*/ 671068 h 671068"/>
                      <a:gd name="connsiteX1-45" fmla="*/ 163422 w 321664"/>
                      <a:gd name="connsiteY1-46" fmla="*/ 696 h 671068"/>
                      <a:gd name="connsiteX2-47" fmla="*/ 222325 w 321664"/>
                      <a:gd name="connsiteY2-48" fmla="*/ 328870 h 671068"/>
                      <a:gd name="connsiteX0-49" fmla="*/ 18431 w 322528"/>
                      <a:gd name="connsiteY0-50" fmla="*/ 671068 h 671068"/>
                      <a:gd name="connsiteX1-51" fmla="*/ 164286 w 322528"/>
                      <a:gd name="connsiteY1-52" fmla="*/ 696 h 671068"/>
                      <a:gd name="connsiteX2-53" fmla="*/ 223189 w 322528"/>
                      <a:gd name="connsiteY2-54" fmla="*/ 328870 h 671068"/>
                      <a:gd name="connsiteX0-55" fmla="*/ 18431 w 311947"/>
                      <a:gd name="connsiteY0-56" fmla="*/ 671151 h 671151"/>
                      <a:gd name="connsiteX1-57" fmla="*/ 164286 w 311947"/>
                      <a:gd name="connsiteY1-58" fmla="*/ 779 h 671151"/>
                      <a:gd name="connsiteX2-59" fmla="*/ 203910 w 311947"/>
                      <a:gd name="connsiteY2-60" fmla="*/ 312427 h 671151"/>
                      <a:gd name="connsiteX0-61" fmla="*/ 18431 w 319515"/>
                      <a:gd name="connsiteY0-62" fmla="*/ 670768 h 670768"/>
                      <a:gd name="connsiteX1-63" fmla="*/ 164286 w 319515"/>
                      <a:gd name="connsiteY1-64" fmla="*/ 396 h 670768"/>
                      <a:gd name="connsiteX2-65" fmla="*/ 203910 w 319515"/>
                      <a:gd name="connsiteY2-66" fmla="*/ 312044 h 670768"/>
                      <a:gd name="connsiteX0-67" fmla="*/ 16717 w 317801"/>
                      <a:gd name="connsiteY0-68" fmla="*/ 670768 h 670768"/>
                      <a:gd name="connsiteX1-69" fmla="*/ 162572 w 317801"/>
                      <a:gd name="connsiteY1-70" fmla="*/ 396 h 670768"/>
                      <a:gd name="connsiteX2-71" fmla="*/ 202196 w 317801"/>
                      <a:gd name="connsiteY2-72" fmla="*/ 312044 h 670768"/>
                      <a:gd name="connsiteX0-73" fmla="*/ 16717 w 320719"/>
                      <a:gd name="connsiteY0-74" fmla="*/ 670412 h 670412"/>
                      <a:gd name="connsiteX1-75" fmla="*/ 162572 w 320719"/>
                      <a:gd name="connsiteY1-76" fmla="*/ 40 h 670412"/>
                      <a:gd name="connsiteX2-77" fmla="*/ 202196 w 320719"/>
                      <a:gd name="connsiteY2-78" fmla="*/ 311688 h 670412"/>
                      <a:gd name="connsiteX0-79" fmla="*/ 16717 w 314294"/>
                      <a:gd name="connsiteY0-80" fmla="*/ 670412 h 670412"/>
                      <a:gd name="connsiteX1-81" fmla="*/ 162572 w 314294"/>
                      <a:gd name="connsiteY1-82" fmla="*/ 40 h 670412"/>
                      <a:gd name="connsiteX2-83" fmla="*/ 202196 w 314294"/>
                      <a:gd name="connsiteY2-84" fmla="*/ 311688 h 670412"/>
                      <a:gd name="connsiteX0-85" fmla="*/ 20002 w 313692"/>
                      <a:gd name="connsiteY0-86" fmla="*/ 684181 h 684181"/>
                      <a:gd name="connsiteX1-87" fmla="*/ 157594 w 313692"/>
                      <a:gd name="connsiteY1-88" fmla="*/ 38 h 684181"/>
                      <a:gd name="connsiteX2-89" fmla="*/ 205481 w 313692"/>
                      <a:gd name="connsiteY2-90" fmla="*/ 325457 h 684181"/>
                      <a:gd name="connsiteX0-91" fmla="*/ 20002 w 335146"/>
                      <a:gd name="connsiteY0-92" fmla="*/ 684143 h 684143"/>
                      <a:gd name="connsiteX1-93" fmla="*/ 157594 w 335146"/>
                      <a:gd name="connsiteY1-94" fmla="*/ 0 h 684143"/>
                      <a:gd name="connsiteX2-95" fmla="*/ 205481 w 335146"/>
                      <a:gd name="connsiteY2-96" fmla="*/ 325419 h 684143"/>
                      <a:gd name="connsiteX0-97" fmla="*/ 20002 w 322593"/>
                      <a:gd name="connsiteY0-98" fmla="*/ 684143 h 684143"/>
                      <a:gd name="connsiteX1-99" fmla="*/ 157594 w 322593"/>
                      <a:gd name="connsiteY1-100" fmla="*/ 0 h 684143"/>
                      <a:gd name="connsiteX2-101" fmla="*/ 177939 w 322593"/>
                      <a:gd name="connsiteY2-102" fmla="*/ 275843 h 684143"/>
                      <a:gd name="connsiteX0-103" fmla="*/ 20002 w 322593"/>
                      <a:gd name="connsiteY0-104" fmla="*/ 684143 h 684143"/>
                      <a:gd name="connsiteX1-105" fmla="*/ 157594 w 322593"/>
                      <a:gd name="connsiteY1-106" fmla="*/ 0 h 684143"/>
                      <a:gd name="connsiteX2-107" fmla="*/ 177939 w 322593"/>
                      <a:gd name="connsiteY2-108" fmla="*/ 275843 h 684143"/>
                      <a:gd name="connsiteX0-109" fmla="*/ 20002 w 305016"/>
                      <a:gd name="connsiteY0-110" fmla="*/ 684145 h 684145"/>
                      <a:gd name="connsiteX1-111" fmla="*/ 157594 w 305016"/>
                      <a:gd name="connsiteY1-112" fmla="*/ 2 h 684145"/>
                      <a:gd name="connsiteX2-113" fmla="*/ 177939 w 305016"/>
                      <a:gd name="connsiteY2-114" fmla="*/ 275845 h 684145"/>
                      <a:gd name="connsiteX0-115" fmla="*/ 20002 w 305016"/>
                      <a:gd name="connsiteY0-116" fmla="*/ 684145 h 684145"/>
                      <a:gd name="connsiteX1-117" fmla="*/ 157594 w 305016"/>
                      <a:gd name="connsiteY1-118" fmla="*/ 2 h 684145"/>
                      <a:gd name="connsiteX2-119" fmla="*/ 177939 w 305016"/>
                      <a:gd name="connsiteY2-120" fmla="*/ 275845 h 684145"/>
                      <a:gd name="connsiteX0-121" fmla="*/ 11876 w 318923"/>
                      <a:gd name="connsiteY0-122" fmla="*/ 463808 h 463808"/>
                      <a:gd name="connsiteX1-123" fmla="*/ 171501 w 318923"/>
                      <a:gd name="connsiteY1-124" fmla="*/ 2 h 463808"/>
                      <a:gd name="connsiteX2-125" fmla="*/ 191846 w 318923"/>
                      <a:gd name="connsiteY2-126" fmla="*/ 275845 h 463808"/>
                      <a:gd name="connsiteX0-127" fmla="*/ 11876 w 318923"/>
                      <a:gd name="connsiteY0-128" fmla="*/ 444528 h 444528"/>
                      <a:gd name="connsiteX1-129" fmla="*/ 171501 w 318923"/>
                      <a:gd name="connsiteY1-130" fmla="*/ 2 h 444528"/>
                      <a:gd name="connsiteX2-131" fmla="*/ 191846 w 318923"/>
                      <a:gd name="connsiteY2-132" fmla="*/ 275845 h 444528"/>
                      <a:gd name="connsiteX0-133" fmla="*/ 1452 w 308499"/>
                      <a:gd name="connsiteY0-134" fmla="*/ 444528 h 444528"/>
                      <a:gd name="connsiteX1-135" fmla="*/ 161077 w 308499"/>
                      <a:gd name="connsiteY1-136" fmla="*/ 2 h 444528"/>
                      <a:gd name="connsiteX2-137" fmla="*/ 181422 w 308499"/>
                      <a:gd name="connsiteY2-138" fmla="*/ 275845 h 444528"/>
                      <a:gd name="connsiteX0-139" fmla="*/ 1452 w 296864"/>
                      <a:gd name="connsiteY0-140" fmla="*/ 444638 h 444638"/>
                      <a:gd name="connsiteX1-141" fmla="*/ 161077 w 296864"/>
                      <a:gd name="connsiteY1-142" fmla="*/ 112 h 444638"/>
                      <a:gd name="connsiteX2-143" fmla="*/ 181422 w 296864"/>
                      <a:gd name="connsiteY2-144" fmla="*/ 275955 h 44463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296864" h="444638">
                        <a:moveTo>
                          <a:pt x="1452" y="444638"/>
                        </a:moveTo>
                        <a:cubicBezTo>
                          <a:pt x="-2260" y="204656"/>
                          <a:pt x="-11482" y="8739"/>
                          <a:pt x="161077" y="112"/>
                        </a:cubicBezTo>
                        <a:cubicBezTo>
                          <a:pt x="350238" y="-6281"/>
                          <a:pt x="327228" y="262274"/>
                          <a:pt x="181422" y="275955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cxnSp>
                <p:nvCxnSpPr>
                  <p:cNvPr id="87" name="직선 연결선 47"/>
                  <p:cNvCxnSpPr/>
                  <p:nvPr/>
                </p:nvCxnSpPr>
                <p:spPr>
                  <a:xfrm flipH="1">
                    <a:off x="6152008" y="3476077"/>
                    <a:ext cx="1188" cy="974737"/>
                  </a:xfrm>
                  <a:prstGeom prst="line">
                    <a:avLst/>
                  </a:prstGeom>
                  <a:ln w="317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6" name="자유형: 도형 95"/>
                <p:cNvSpPr/>
                <p:nvPr/>
              </p:nvSpPr>
              <p:spPr>
                <a:xfrm flipH="1">
                  <a:off x="3323392" y="61421"/>
                  <a:ext cx="2193989" cy="3316965"/>
                </a:xfrm>
                <a:custGeom>
                  <a:avLst/>
                  <a:gdLst>
                    <a:gd name="connsiteX0" fmla="*/ 467139 w 2385391"/>
                    <a:gd name="connsiteY0" fmla="*/ 0 h 3518453"/>
                    <a:gd name="connsiteX1" fmla="*/ 1023731 w 2385391"/>
                    <a:gd name="connsiteY1" fmla="*/ 357809 h 3518453"/>
                    <a:gd name="connsiteX2" fmla="*/ 1630018 w 2385391"/>
                    <a:gd name="connsiteY2" fmla="*/ 268357 h 3518453"/>
                    <a:gd name="connsiteX3" fmla="*/ 1789044 w 2385391"/>
                    <a:gd name="connsiteY3" fmla="*/ 715618 h 3518453"/>
                    <a:gd name="connsiteX4" fmla="*/ 2216426 w 2385391"/>
                    <a:gd name="connsiteY4" fmla="*/ 1063487 h 3518453"/>
                    <a:gd name="connsiteX5" fmla="*/ 2037522 w 2385391"/>
                    <a:gd name="connsiteY5" fmla="*/ 1639957 h 3518453"/>
                    <a:gd name="connsiteX6" fmla="*/ 2385391 w 2385391"/>
                    <a:gd name="connsiteY6" fmla="*/ 2057400 h 3518453"/>
                    <a:gd name="connsiteX7" fmla="*/ 1938131 w 2385391"/>
                    <a:gd name="connsiteY7" fmla="*/ 2643809 h 3518453"/>
                    <a:gd name="connsiteX8" fmla="*/ 1719470 w 2385391"/>
                    <a:gd name="connsiteY8" fmla="*/ 3299792 h 3518453"/>
                    <a:gd name="connsiteX9" fmla="*/ 1033670 w 2385391"/>
                    <a:gd name="connsiteY9" fmla="*/ 3349487 h 3518453"/>
                    <a:gd name="connsiteX10" fmla="*/ 357809 w 2385391"/>
                    <a:gd name="connsiteY10" fmla="*/ 3518453 h 3518453"/>
                    <a:gd name="connsiteX11" fmla="*/ 0 w 2385391"/>
                    <a:gd name="connsiteY11" fmla="*/ 2733261 h 3518453"/>
                    <a:gd name="connsiteX12" fmla="*/ 9939 w 2385391"/>
                    <a:gd name="connsiteY12" fmla="*/ 536713 h 3518453"/>
                    <a:gd name="connsiteX13" fmla="*/ 467139 w 2385391"/>
                    <a:gd name="connsiteY13" fmla="*/ 0 h 3518453"/>
                    <a:gd name="connsiteX0-1" fmla="*/ 467139 w 2385391"/>
                    <a:gd name="connsiteY0-2" fmla="*/ 0 h 3518453"/>
                    <a:gd name="connsiteX1-3" fmla="*/ 1023731 w 2385391"/>
                    <a:gd name="connsiteY1-4" fmla="*/ 357809 h 3518453"/>
                    <a:gd name="connsiteX2-5" fmla="*/ 1630018 w 2385391"/>
                    <a:gd name="connsiteY2-6" fmla="*/ 268357 h 3518453"/>
                    <a:gd name="connsiteX3-7" fmla="*/ 1789044 w 2385391"/>
                    <a:gd name="connsiteY3-8" fmla="*/ 715618 h 3518453"/>
                    <a:gd name="connsiteX4-9" fmla="*/ 2216426 w 2385391"/>
                    <a:gd name="connsiteY4-10" fmla="*/ 1063487 h 3518453"/>
                    <a:gd name="connsiteX5-11" fmla="*/ 2037522 w 2385391"/>
                    <a:gd name="connsiteY5-12" fmla="*/ 1639957 h 3518453"/>
                    <a:gd name="connsiteX6-13" fmla="*/ 2385391 w 2385391"/>
                    <a:gd name="connsiteY6-14" fmla="*/ 2057400 h 3518453"/>
                    <a:gd name="connsiteX7-15" fmla="*/ 1938131 w 2385391"/>
                    <a:gd name="connsiteY7-16" fmla="*/ 2643809 h 3518453"/>
                    <a:gd name="connsiteX8-17" fmla="*/ 1719470 w 2385391"/>
                    <a:gd name="connsiteY8-18" fmla="*/ 3299792 h 3518453"/>
                    <a:gd name="connsiteX9-19" fmla="*/ 1033670 w 2385391"/>
                    <a:gd name="connsiteY9-20" fmla="*/ 3349487 h 3518453"/>
                    <a:gd name="connsiteX10-21" fmla="*/ 357809 w 2385391"/>
                    <a:gd name="connsiteY10-22" fmla="*/ 3518453 h 3518453"/>
                    <a:gd name="connsiteX11-23" fmla="*/ 0 w 2385391"/>
                    <a:gd name="connsiteY11-24" fmla="*/ 2733261 h 3518453"/>
                    <a:gd name="connsiteX12-25" fmla="*/ 9939 w 2385391"/>
                    <a:gd name="connsiteY12-26" fmla="*/ 536713 h 3518453"/>
                    <a:gd name="connsiteX13-27" fmla="*/ 467139 w 2385391"/>
                    <a:gd name="connsiteY13-28" fmla="*/ 0 h 3518453"/>
                    <a:gd name="connsiteX0-29" fmla="*/ 467139 w 2385391"/>
                    <a:gd name="connsiteY0-30" fmla="*/ 2004 h 3520457"/>
                    <a:gd name="connsiteX1-31" fmla="*/ 1023731 w 2385391"/>
                    <a:gd name="connsiteY1-32" fmla="*/ 359813 h 3520457"/>
                    <a:gd name="connsiteX2-33" fmla="*/ 1630018 w 2385391"/>
                    <a:gd name="connsiteY2-34" fmla="*/ 270361 h 3520457"/>
                    <a:gd name="connsiteX3-35" fmla="*/ 1789044 w 2385391"/>
                    <a:gd name="connsiteY3-36" fmla="*/ 717622 h 3520457"/>
                    <a:gd name="connsiteX4-37" fmla="*/ 2216426 w 2385391"/>
                    <a:gd name="connsiteY4-38" fmla="*/ 1065491 h 3520457"/>
                    <a:gd name="connsiteX5-39" fmla="*/ 2037522 w 2385391"/>
                    <a:gd name="connsiteY5-40" fmla="*/ 1641961 h 3520457"/>
                    <a:gd name="connsiteX6-41" fmla="*/ 2385391 w 2385391"/>
                    <a:gd name="connsiteY6-42" fmla="*/ 2059404 h 3520457"/>
                    <a:gd name="connsiteX7-43" fmla="*/ 1938131 w 2385391"/>
                    <a:gd name="connsiteY7-44" fmla="*/ 2645813 h 3520457"/>
                    <a:gd name="connsiteX8-45" fmla="*/ 1719470 w 2385391"/>
                    <a:gd name="connsiteY8-46" fmla="*/ 3301796 h 3520457"/>
                    <a:gd name="connsiteX9-47" fmla="*/ 1033670 w 2385391"/>
                    <a:gd name="connsiteY9-48" fmla="*/ 3351491 h 3520457"/>
                    <a:gd name="connsiteX10-49" fmla="*/ 357809 w 2385391"/>
                    <a:gd name="connsiteY10-50" fmla="*/ 3520457 h 3520457"/>
                    <a:gd name="connsiteX11-51" fmla="*/ 0 w 2385391"/>
                    <a:gd name="connsiteY11-52" fmla="*/ 2735265 h 3520457"/>
                    <a:gd name="connsiteX12-53" fmla="*/ 9939 w 2385391"/>
                    <a:gd name="connsiteY12-54" fmla="*/ 538717 h 3520457"/>
                    <a:gd name="connsiteX13-55" fmla="*/ 467139 w 2385391"/>
                    <a:gd name="connsiteY13-56" fmla="*/ 2004 h 3520457"/>
                    <a:gd name="connsiteX0-57" fmla="*/ 467139 w 2385391"/>
                    <a:gd name="connsiteY0-58" fmla="*/ 2004 h 3520457"/>
                    <a:gd name="connsiteX1-59" fmla="*/ 1023731 w 2385391"/>
                    <a:gd name="connsiteY1-60" fmla="*/ 359813 h 3520457"/>
                    <a:gd name="connsiteX2-61" fmla="*/ 1630018 w 2385391"/>
                    <a:gd name="connsiteY2-62" fmla="*/ 270361 h 3520457"/>
                    <a:gd name="connsiteX3-63" fmla="*/ 1789044 w 2385391"/>
                    <a:gd name="connsiteY3-64" fmla="*/ 717622 h 3520457"/>
                    <a:gd name="connsiteX4-65" fmla="*/ 2216426 w 2385391"/>
                    <a:gd name="connsiteY4-66" fmla="*/ 1065491 h 3520457"/>
                    <a:gd name="connsiteX5-67" fmla="*/ 2037522 w 2385391"/>
                    <a:gd name="connsiteY5-68" fmla="*/ 1641961 h 3520457"/>
                    <a:gd name="connsiteX6-69" fmla="*/ 2385391 w 2385391"/>
                    <a:gd name="connsiteY6-70" fmla="*/ 2059404 h 3520457"/>
                    <a:gd name="connsiteX7-71" fmla="*/ 1938131 w 2385391"/>
                    <a:gd name="connsiteY7-72" fmla="*/ 2645813 h 3520457"/>
                    <a:gd name="connsiteX8-73" fmla="*/ 1719470 w 2385391"/>
                    <a:gd name="connsiteY8-74" fmla="*/ 3301796 h 3520457"/>
                    <a:gd name="connsiteX9-75" fmla="*/ 1033670 w 2385391"/>
                    <a:gd name="connsiteY9-76" fmla="*/ 3351491 h 3520457"/>
                    <a:gd name="connsiteX10-77" fmla="*/ 357809 w 2385391"/>
                    <a:gd name="connsiteY10-78" fmla="*/ 3520457 h 3520457"/>
                    <a:gd name="connsiteX11-79" fmla="*/ 0 w 2385391"/>
                    <a:gd name="connsiteY11-80" fmla="*/ 2735265 h 3520457"/>
                    <a:gd name="connsiteX12-81" fmla="*/ 9939 w 2385391"/>
                    <a:gd name="connsiteY12-82" fmla="*/ 538717 h 3520457"/>
                    <a:gd name="connsiteX13-83" fmla="*/ 467139 w 2385391"/>
                    <a:gd name="connsiteY13-84" fmla="*/ 2004 h 3520457"/>
                    <a:gd name="connsiteX0-85" fmla="*/ 467139 w 2385391"/>
                    <a:gd name="connsiteY0-86" fmla="*/ 1983 h 3520436"/>
                    <a:gd name="connsiteX1-87" fmla="*/ 991074 w 2385391"/>
                    <a:gd name="connsiteY1-88" fmla="*/ 363058 h 3520436"/>
                    <a:gd name="connsiteX2-89" fmla="*/ 1630018 w 2385391"/>
                    <a:gd name="connsiteY2-90" fmla="*/ 270340 h 3520436"/>
                    <a:gd name="connsiteX3-91" fmla="*/ 1789044 w 2385391"/>
                    <a:gd name="connsiteY3-92" fmla="*/ 717601 h 3520436"/>
                    <a:gd name="connsiteX4-93" fmla="*/ 2216426 w 2385391"/>
                    <a:gd name="connsiteY4-94" fmla="*/ 1065470 h 3520436"/>
                    <a:gd name="connsiteX5-95" fmla="*/ 2037522 w 2385391"/>
                    <a:gd name="connsiteY5-96" fmla="*/ 1641940 h 3520436"/>
                    <a:gd name="connsiteX6-97" fmla="*/ 2385391 w 2385391"/>
                    <a:gd name="connsiteY6-98" fmla="*/ 2059383 h 3520436"/>
                    <a:gd name="connsiteX7-99" fmla="*/ 1938131 w 2385391"/>
                    <a:gd name="connsiteY7-100" fmla="*/ 2645792 h 3520436"/>
                    <a:gd name="connsiteX8-101" fmla="*/ 1719470 w 2385391"/>
                    <a:gd name="connsiteY8-102" fmla="*/ 3301775 h 3520436"/>
                    <a:gd name="connsiteX9-103" fmla="*/ 1033670 w 2385391"/>
                    <a:gd name="connsiteY9-104" fmla="*/ 3351470 h 3520436"/>
                    <a:gd name="connsiteX10-105" fmla="*/ 357809 w 2385391"/>
                    <a:gd name="connsiteY10-106" fmla="*/ 3520436 h 3520436"/>
                    <a:gd name="connsiteX11-107" fmla="*/ 0 w 2385391"/>
                    <a:gd name="connsiteY11-108" fmla="*/ 2735244 h 3520436"/>
                    <a:gd name="connsiteX12-109" fmla="*/ 9939 w 2385391"/>
                    <a:gd name="connsiteY12-110" fmla="*/ 538696 h 3520436"/>
                    <a:gd name="connsiteX13-111" fmla="*/ 467139 w 2385391"/>
                    <a:gd name="connsiteY13-112" fmla="*/ 1983 h 3520436"/>
                    <a:gd name="connsiteX0-113" fmla="*/ 467139 w 2385391"/>
                    <a:gd name="connsiteY0-114" fmla="*/ 3421 h 3521874"/>
                    <a:gd name="connsiteX1-115" fmla="*/ 991074 w 2385391"/>
                    <a:gd name="connsiteY1-116" fmla="*/ 364496 h 3521874"/>
                    <a:gd name="connsiteX2-117" fmla="*/ 1630018 w 2385391"/>
                    <a:gd name="connsiteY2-118" fmla="*/ 271778 h 3521874"/>
                    <a:gd name="connsiteX3-119" fmla="*/ 1789044 w 2385391"/>
                    <a:gd name="connsiteY3-120" fmla="*/ 719039 h 3521874"/>
                    <a:gd name="connsiteX4-121" fmla="*/ 2216426 w 2385391"/>
                    <a:gd name="connsiteY4-122" fmla="*/ 1066908 h 3521874"/>
                    <a:gd name="connsiteX5-123" fmla="*/ 2037522 w 2385391"/>
                    <a:gd name="connsiteY5-124" fmla="*/ 1643378 h 3521874"/>
                    <a:gd name="connsiteX6-125" fmla="*/ 2385391 w 2385391"/>
                    <a:gd name="connsiteY6-126" fmla="*/ 2060821 h 3521874"/>
                    <a:gd name="connsiteX7-127" fmla="*/ 1938131 w 2385391"/>
                    <a:gd name="connsiteY7-128" fmla="*/ 2647230 h 3521874"/>
                    <a:gd name="connsiteX8-129" fmla="*/ 1719470 w 2385391"/>
                    <a:gd name="connsiteY8-130" fmla="*/ 3303213 h 3521874"/>
                    <a:gd name="connsiteX9-131" fmla="*/ 1033670 w 2385391"/>
                    <a:gd name="connsiteY9-132" fmla="*/ 3352908 h 3521874"/>
                    <a:gd name="connsiteX10-133" fmla="*/ 357809 w 2385391"/>
                    <a:gd name="connsiteY10-134" fmla="*/ 3521874 h 3521874"/>
                    <a:gd name="connsiteX11-135" fmla="*/ 0 w 2385391"/>
                    <a:gd name="connsiteY11-136" fmla="*/ 2736682 h 3521874"/>
                    <a:gd name="connsiteX12-137" fmla="*/ 9939 w 2385391"/>
                    <a:gd name="connsiteY12-138" fmla="*/ 540134 h 3521874"/>
                    <a:gd name="connsiteX13-139" fmla="*/ 467139 w 2385391"/>
                    <a:gd name="connsiteY13-140" fmla="*/ 3421 h 3521874"/>
                    <a:gd name="connsiteX0-141" fmla="*/ 467139 w 2385391"/>
                    <a:gd name="connsiteY0-142" fmla="*/ 3421 h 3521874"/>
                    <a:gd name="connsiteX1-143" fmla="*/ 991074 w 2385391"/>
                    <a:gd name="connsiteY1-144" fmla="*/ 364496 h 3521874"/>
                    <a:gd name="connsiteX2-145" fmla="*/ 1630018 w 2385391"/>
                    <a:gd name="connsiteY2-146" fmla="*/ 271778 h 3521874"/>
                    <a:gd name="connsiteX3-147" fmla="*/ 1789044 w 2385391"/>
                    <a:gd name="connsiteY3-148" fmla="*/ 719039 h 3521874"/>
                    <a:gd name="connsiteX4-149" fmla="*/ 2216426 w 2385391"/>
                    <a:gd name="connsiteY4-150" fmla="*/ 1066908 h 3521874"/>
                    <a:gd name="connsiteX5-151" fmla="*/ 2037522 w 2385391"/>
                    <a:gd name="connsiteY5-152" fmla="*/ 1643378 h 3521874"/>
                    <a:gd name="connsiteX6-153" fmla="*/ 2385391 w 2385391"/>
                    <a:gd name="connsiteY6-154" fmla="*/ 2060821 h 3521874"/>
                    <a:gd name="connsiteX7-155" fmla="*/ 1938131 w 2385391"/>
                    <a:gd name="connsiteY7-156" fmla="*/ 2647230 h 3521874"/>
                    <a:gd name="connsiteX8-157" fmla="*/ 1719470 w 2385391"/>
                    <a:gd name="connsiteY8-158" fmla="*/ 3303213 h 3521874"/>
                    <a:gd name="connsiteX9-159" fmla="*/ 1033670 w 2385391"/>
                    <a:gd name="connsiteY9-160" fmla="*/ 3352908 h 3521874"/>
                    <a:gd name="connsiteX10-161" fmla="*/ 357809 w 2385391"/>
                    <a:gd name="connsiteY10-162" fmla="*/ 3521874 h 3521874"/>
                    <a:gd name="connsiteX11-163" fmla="*/ 0 w 2385391"/>
                    <a:gd name="connsiteY11-164" fmla="*/ 2736682 h 3521874"/>
                    <a:gd name="connsiteX12-165" fmla="*/ 9939 w 2385391"/>
                    <a:gd name="connsiteY12-166" fmla="*/ 540134 h 3521874"/>
                    <a:gd name="connsiteX13-167" fmla="*/ 467139 w 2385391"/>
                    <a:gd name="connsiteY13-168" fmla="*/ 3421 h 3521874"/>
                    <a:gd name="connsiteX0-169" fmla="*/ 467139 w 2385391"/>
                    <a:gd name="connsiteY0-170" fmla="*/ 3421 h 3521874"/>
                    <a:gd name="connsiteX1-171" fmla="*/ 991074 w 2385391"/>
                    <a:gd name="connsiteY1-172" fmla="*/ 364496 h 3521874"/>
                    <a:gd name="connsiteX2-173" fmla="*/ 1630018 w 2385391"/>
                    <a:gd name="connsiteY2-174" fmla="*/ 271778 h 3521874"/>
                    <a:gd name="connsiteX3-175" fmla="*/ 1789044 w 2385391"/>
                    <a:gd name="connsiteY3-176" fmla="*/ 719039 h 3521874"/>
                    <a:gd name="connsiteX4-177" fmla="*/ 2216426 w 2385391"/>
                    <a:gd name="connsiteY4-178" fmla="*/ 1066908 h 3521874"/>
                    <a:gd name="connsiteX5-179" fmla="*/ 2037522 w 2385391"/>
                    <a:gd name="connsiteY5-180" fmla="*/ 1643378 h 3521874"/>
                    <a:gd name="connsiteX6-181" fmla="*/ 2385391 w 2385391"/>
                    <a:gd name="connsiteY6-182" fmla="*/ 2060821 h 3521874"/>
                    <a:gd name="connsiteX7-183" fmla="*/ 1938131 w 2385391"/>
                    <a:gd name="connsiteY7-184" fmla="*/ 2647230 h 3521874"/>
                    <a:gd name="connsiteX8-185" fmla="*/ 1719470 w 2385391"/>
                    <a:gd name="connsiteY8-186" fmla="*/ 3303213 h 3521874"/>
                    <a:gd name="connsiteX9-187" fmla="*/ 1033670 w 2385391"/>
                    <a:gd name="connsiteY9-188" fmla="*/ 3352908 h 3521874"/>
                    <a:gd name="connsiteX10-189" fmla="*/ 357809 w 2385391"/>
                    <a:gd name="connsiteY10-190" fmla="*/ 3521874 h 3521874"/>
                    <a:gd name="connsiteX11-191" fmla="*/ 0 w 2385391"/>
                    <a:gd name="connsiteY11-192" fmla="*/ 2736682 h 3521874"/>
                    <a:gd name="connsiteX12-193" fmla="*/ 9939 w 2385391"/>
                    <a:gd name="connsiteY12-194" fmla="*/ 540134 h 3521874"/>
                    <a:gd name="connsiteX13-195" fmla="*/ 467139 w 2385391"/>
                    <a:gd name="connsiteY13-196" fmla="*/ 3421 h 3521874"/>
                    <a:gd name="connsiteX0-197" fmla="*/ 467139 w 2385391"/>
                    <a:gd name="connsiteY0-198" fmla="*/ 3421 h 3521874"/>
                    <a:gd name="connsiteX1-199" fmla="*/ 991074 w 2385391"/>
                    <a:gd name="connsiteY1-200" fmla="*/ 364496 h 3521874"/>
                    <a:gd name="connsiteX2-201" fmla="*/ 1620221 w 2385391"/>
                    <a:gd name="connsiteY2-202" fmla="*/ 291372 h 3521874"/>
                    <a:gd name="connsiteX3-203" fmla="*/ 1789044 w 2385391"/>
                    <a:gd name="connsiteY3-204" fmla="*/ 719039 h 3521874"/>
                    <a:gd name="connsiteX4-205" fmla="*/ 2216426 w 2385391"/>
                    <a:gd name="connsiteY4-206" fmla="*/ 1066908 h 3521874"/>
                    <a:gd name="connsiteX5-207" fmla="*/ 2037522 w 2385391"/>
                    <a:gd name="connsiteY5-208" fmla="*/ 1643378 h 3521874"/>
                    <a:gd name="connsiteX6-209" fmla="*/ 2385391 w 2385391"/>
                    <a:gd name="connsiteY6-210" fmla="*/ 2060821 h 3521874"/>
                    <a:gd name="connsiteX7-211" fmla="*/ 1938131 w 2385391"/>
                    <a:gd name="connsiteY7-212" fmla="*/ 2647230 h 3521874"/>
                    <a:gd name="connsiteX8-213" fmla="*/ 1719470 w 2385391"/>
                    <a:gd name="connsiteY8-214" fmla="*/ 3303213 h 3521874"/>
                    <a:gd name="connsiteX9-215" fmla="*/ 1033670 w 2385391"/>
                    <a:gd name="connsiteY9-216" fmla="*/ 3352908 h 3521874"/>
                    <a:gd name="connsiteX10-217" fmla="*/ 357809 w 2385391"/>
                    <a:gd name="connsiteY10-218" fmla="*/ 3521874 h 3521874"/>
                    <a:gd name="connsiteX11-219" fmla="*/ 0 w 2385391"/>
                    <a:gd name="connsiteY11-220" fmla="*/ 2736682 h 3521874"/>
                    <a:gd name="connsiteX12-221" fmla="*/ 9939 w 2385391"/>
                    <a:gd name="connsiteY12-222" fmla="*/ 540134 h 3521874"/>
                    <a:gd name="connsiteX13-223" fmla="*/ 467139 w 2385391"/>
                    <a:gd name="connsiteY13-224" fmla="*/ 3421 h 3521874"/>
                    <a:gd name="connsiteX0-225" fmla="*/ 467139 w 2385391"/>
                    <a:gd name="connsiteY0-226" fmla="*/ 3421 h 3521874"/>
                    <a:gd name="connsiteX1-227" fmla="*/ 991074 w 2385391"/>
                    <a:gd name="connsiteY1-228" fmla="*/ 364496 h 3521874"/>
                    <a:gd name="connsiteX2-229" fmla="*/ 1620221 w 2385391"/>
                    <a:gd name="connsiteY2-230" fmla="*/ 291372 h 3521874"/>
                    <a:gd name="connsiteX3-231" fmla="*/ 1789044 w 2385391"/>
                    <a:gd name="connsiteY3-232" fmla="*/ 719039 h 3521874"/>
                    <a:gd name="connsiteX4-233" fmla="*/ 2216426 w 2385391"/>
                    <a:gd name="connsiteY4-234" fmla="*/ 1066908 h 3521874"/>
                    <a:gd name="connsiteX5-235" fmla="*/ 2037522 w 2385391"/>
                    <a:gd name="connsiteY5-236" fmla="*/ 1643378 h 3521874"/>
                    <a:gd name="connsiteX6-237" fmla="*/ 2385391 w 2385391"/>
                    <a:gd name="connsiteY6-238" fmla="*/ 2060821 h 3521874"/>
                    <a:gd name="connsiteX7-239" fmla="*/ 1938131 w 2385391"/>
                    <a:gd name="connsiteY7-240" fmla="*/ 2647230 h 3521874"/>
                    <a:gd name="connsiteX8-241" fmla="*/ 1719470 w 2385391"/>
                    <a:gd name="connsiteY8-242" fmla="*/ 3303213 h 3521874"/>
                    <a:gd name="connsiteX9-243" fmla="*/ 1033670 w 2385391"/>
                    <a:gd name="connsiteY9-244" fmla="*/ 3352908 h 3521874"/>
                    <a:gd name="connsiteX10-245" fmla="*/ 357809 w 2385391"/>
                    <a:gd name="connsiteY10-246" fmla="*/ 3521874 h 3521874"/>
                    <a:gd name="connsiteX11-247" fmla="*/ 0 w 2385391"/>
                    <a:gd name="connsiteY11-248" fmla="*/ 2736682 h 3521874"/>
                    <a:gd name="connsiteX12-249" fmla="*/ 9939 w 2385391"/>
                    <a:gd name="connsiteY12-250" fmla="*/ 540134 h 3521874"/>
                    <a:gd name="connsiteX13-251" fmla="*/ 467139 w 2385391"/>
                    <a:gd name="connsiteY13-252" fmla="*/ 3421 h 3521874"/>
                    <a:gd name="connsiteX0-253" fmla="*/ 467139 w 2385391"/>
                    <a:gd name="connsiteY0-254" fmla="*/ 3421 h 3521874"/>
                    <a:gd name="connsiteX1-255" fmla="*/ 991074 w 2385391"/>
                    <a:gd name="connsiteY1-256" fmla="*/ 364496 h 3521874"/>
                    <a:gd name="connsiteX2-257" fmla="*/ 1620221 w 2385391"/>
                    <a:gd name="connsiteY2-258" fmla="*/ 291372 h 3521874"/>
                    <a:gd name="connsiteX3-259" fmla="*/ 1789044 w 2385391"/>
                    <a:gd name="connsiteY3-260" fmla="*/ 719039 h 3521874"/>
                    <a:gd name="connsiteX4-261" fmla="*/ 2216426 w 2385391"/>
                    <a:gd name="connsiteY4-262" fmla="*/ 1066908 h 3521874"/>
                    <a:gd name="connsiteX5-263" fmla="*/ 2037522 w 2385391"/>
                    <a:gd name="connsiteY5-264" fmla="*/ 1643378 h 3521874"/>
                    <a:gd name="connsiteX6-265" fmla="*/ 2385391 w 2385391"/>
                    <a:gd name="connsiteY6-266" fmla="*/ 2060821 h 3521874"/>
                    <a:gd name="connsiteX7-267" fmla="*/ 1938131 w 2385391"/>
                    <a:gd name="connsiteY7-268" fmla="*/ 2647230 h 3521874"/>
                    <a:gd name="connsiteX8-269" fmla="*/ 1719470 w 2385391"/>
                    <a:gd name="connsiteY8-270" fmla="*/ 3303213 h 3521874"/>
                    <a:gd name="connsiteX9-271" fmla="*/ 1033670 w 2385391"/>
                    <a:gd name="connsiteY9-272" fmla="*/ 3352908 h 3521874"/>
                    <a:gd name="connsiteX10-273" fmla="*/ 357809 w 2385391"/>
                    <a:gd name="connsiteY10-274" fmla="*/ 3521874 h 3521874"/>
                    <a:gd name="connsiteX11-275" fmla="*/ 0 w 2385391"/>
                    <a:gd name="connsiteY11-276" fmla="*/ 2736682 h 3521874"/>
                    <a:gd name="connsiteX12-277" fmla="*/ 9939 w 2385391"/>
                    <a:gd name="connsiteY12-278" fmla="*/ 540134 h 3521874"/>
                    <a:gd name="connsiteX13-279" fmla="*/ 467139 w 2385391"/>
                    <a:gd name="connsiteY13-280" fmla="*/ 3421 h 3521874"/>
                    <a:gd name="connsiteX0-281" fmla="*/ 467139 w 2385391"/>
                    <a:gd name="connsiteY0-282" fmla="*/ 3421 h 3521874"/>
                    <a:gd name="connsiteX1-283" fmla="*/ 991074 w 2385391"/>
                    <a:gd name="connsiteY1-284" fmla="*/ 364496 h 3521874"/>
                    <a:gd name="connsiteX2-285" fmla="*/ 1597361 w 2385391"/>
                    <a:gd name="connsiteY2-286" fmla="*/ 304435 h 3521874"/>
                    <a:gd name="connsiteX3-287" fmla="*/ 1789044 w 2385391"/>
                    <a:gd name="connsiteY3-288" fmla="*/ 719039 h 3521874"/>
                    <a:gd name="connsiteX4-289" fmla="*/ 2216426 w 2385391"/>
                    <a:gd name="connsiteY4-290" fmla="*/ 1066908 h 3521874"/>
                    <a:gd name="connsiteX5-291" fmla="*/ 2037522 w 2385391"/>
                    <a:gd name="connsiteY5-292" fmla="*/ 1643378 h 3521874"/>
                    <a:gd name="connsiteX6-293" fmla="*/ 2385391 w 2385391"/>
                    <a:gd name="connsiteY6-294" fmla="*/ 2060821 h 3521874"/>
                    <a:gd name="connsiteX7-295" fmla="*/ 1938131 w 2385391"/>
                    <a:gd name="connsiteY7-296" fmla="*/ 2647230 h 3521874"/>
                    <a:gd name="connsiteX8-297" fmla="*/ 1719470 w 2385391"/>
                    <a:gd name="connsiteY8-298" fmla="*/ 3303213 h 3521874"/>
                    <a:gd name="connsiteX9-299" fmla="*/ 1033670 w 2385391"/>
                    <a:gd name="connsiteY9-300" fmla="*/ 3352908 h 3521874"/>
                    <a:gd name="connsiteX10-301" fmla="*/ 357809 w 2385391"/>
                    <a:gd name="connsiteY10-302" fmla="*/ 3521874 h 3521874"/>
                    <a:gd name="connsiteX11-303" fmla="*/ 0 w 2385391"/>
                    <a:gd name="connsiteY11-304" fmla="*/ 2736682 h 3521874"/>
                    <a:gd name="connsiteX12-305" fmla="*/ 9939 w 2385391"/>
                    <a:gd name="connsiteY12-306" fmla="*/ 540134 h 3521874"/>
                    <a:gd name="connsiteX13-307" fmla="*/ 467139 w 2385391"/>
                    <a:gd name="connsiteY13-308" fmla="*/ 3421 h 3521874"/>
                    <a:gd name="connsiteX0-309" fmla="*/ 467139 w 2385391"/>
                    <a:gd name="connsiteY0-310" fmla="*/ 3421 h 3521874"/>
                    <a:gd name="connsiteX1-311" fmla="*/ 991074 w 2385391"/>
                    <a:gd name="connsiteY1-312" fmla="*/ 364496 h 3521874"/>
                    <a:gd name="connsiteX2-313" fmla="*/ 1597361 w 2385391"/>
                    <a:gd name="connsiteY2-314" fmla="*/ 304435 h 3521874"/>
                    <a:gd name="connsiteX3-315" fmla="*/ 1789044 w 2385391"/>
                    <a:gd name="connsiteY3-316" fmla="*/ 719039 h 3521874"/>
                    <a:gd name="connsiteX4-317" fmla="*/ 2216426 w 2385391"/>
                    <a:gd name="connsiteY4-318" fmla="*/ 1066908 h 3521874"/>
                    <a:gd name="connsiteX5-319" fmla="*/ 2037522 w 2385391"/>
                    <a:gd name="connsiteY5-320" fmla="*/ 1643378 h 3521874"/>
                    <a:gd name="connsiteX6-321" fmla="*/ 2385391 w 2385391"/>
                    <a:gd name="connsiteY6-322" fmla="*/ 2060821 h 3521874"/>
                    <a:gd name="connsiteX7-323" fmla="*/ 1938131 w 2385391"/>
                    <a:gd name="connsiteY7-324" fmla="*/ 2647230 h 3521874"/>
                    <a:gd name="connsiteX8-325" fmla="*/ 1719470 w 2385391"/>
                    <a:gd name="connsiteY8-326" fmla="*/ 3303213 h 3521874"/>
                    <a:gd name="connsiteX9-327" fmla="*/ 1033670 w 2385391"/>
                    <a:gd name="connsiteY9-328" fmla="*/ 3352908 h 3521874"/>
                    <a:gd name="connsiteX10-329" fmla="*/ 357809 w 2385391"/>
                    <a:gd name="connsiteY10-330" fmla="*/ 3521874 h 3521874"/>
                    <a:gd name="connsiteX11-331" fmla="*/ 0 w 2385391"/>
                    <a:gd name="connsiteY11-332" fmla="*/ 2736682 h 3521874"/>
                    <a:gd name="connsiteX12-333" fmla="*/ 9939 w 2385391"/>
                    <a:gd name="connsiteY12-334" fmla="*/ 540134 h 3521874"/>
                    <a:gd name="connsiteX13-335" fmla="*/ 467139 w 2385391"/>
                    <a:gd name="connsiteY13-336" fmla="*/ 3421 h 3521874"/>
                    <a:gd name="connsiteX0-337" fmla="*/ 467139 w 2385391"/>
                    <a:gd name="connsiteY0-338" fmla="*/ 3421 h 3521874"/>
                    <a:gd name="connsiteX1-339" fmla="*/ 991074 w 2385391"/>
                    <a:gd name="connsiteY1-340" fmla="*/ 364496 h 3521874"/>
                    <a:gd name="connsiteX2-341" fmla="*/ 1597361 w 2385391"/>
                    <a:gd name="connsiteY2-342" fmla="*/ 304435 h 3521874"/>
                    <a:gd name="connsiteX3-343" fmla="*/ 1789044 w 2385391"/>
                    <a:gd name="connsiteY3-344" fmla="*/ 719039 h 3521874"/>
                    <a:gd name="connsiteX4-345" fmla="*/ 2216426 w 2385391"/>
                    <a:gd name="connsiteY4-346" fmla="*/ 1066908 h 3521874"/>
                    <a:gd name="connsiteX5-347" fmla="*/ 2037522 w 2385391"/>
                    <a:gd name="connsiteY5-348" fmla="*/ 1643378 h 3521874"/>
                    <a:gd name="connsiteX6-349" fmla="*/ 2385391 w 2385391"/>
                    <a:gd name="connsiteY6-350" fmla="*/ 2060821 h 3521874"/>
                    <a:gd name="connsiteX7-351" fmla="*/ 1938131 w 2385391"/>
                    <a:gd name="connsiteY7-352" fmla="*/ 2647230 h 3521874"/>
                    <a:gd name="connsiteX8-353" fmla="*/ 1719470 w 2385391"/>
                    <a:gd name="connsiteY8-354" fmla="*/ 3303213 h 3521874"/>
                    <a:gd name="connsiteX9-355" fmla="*/ 1033670 w 2385391"/>
                    <a:gd name="connsiteY9-356" fmla="*/ 3352908 h 3521874"/>
                    <a:gd name="connsiteX10-357" fmla="*/ 357809 w 2385391"/>
                    <a:gd name="connsiteY10-358" fmla="*/ 3521874 h 3521874"/>
                    <a:gd name="connsiteX11-359" fmla="*/ 0 w 2385391"/>
                    <a:gd name="connsiteY11-360" fmla="*/ 2736682 h 3521874"/>
                    <a:gd name="connsiteX12-361" fmla="*/ 9939 w 2385391"/>
                    <a:gd name="connsiteY12-362" fmla="*/ 540134 h 3521874"/>
                    <a:gd name="connsiteX13-363" fmla="*/ 467139 w 2385391"/>
                    <a:gd name="connsiteY13-364" fmla="*/ 3421 h 3521874"/>
                    <a:gd name="connsiteX0-365" fmla="*/ 467139 w 2385391"/>
                    <a:gd name="connsiteY0-366" fmla="*/ 3421 h 3521874"/>
                    <a:gd name="connsiteX1-367" fmla="*/ 991074 w 2385391"/>
                    <a:gd name="connsiteY1-368" fmla="*/ 364496 h 3521874"/>
                    <a:gd name="connsiteX2-369" fmla="*/ 1597361 w 2385391"/>
                    <a:gd name="connsiteY2-370" fmla="*/ 304435 h 3521874"/>
                    <a:gd name="connsiteX3-371" fmla="*/ 1762919 w 2385391"/>
                    <a:gd name="connsiteY3-372" fmla="*/ 728836 h 3521874"/>
                    <a:gd name="connsiteX4-373" fmla="*/ 2216426 w 2385391"/>
                    <a:gd name="connsiteY4-374" fmla="*/ 1066908 h 3521874"/>
                    <a:gd name="connsiteX5-375" fmla="*/ 2037522 w 2385391"/>
                    <a:gd name="connsiteY5-376" fmla="*/ 1643378 h 3521874"/>
                    <a:gd name="connsiteX6-377" fmla="*/ 2385391 w 2385391"/>
                    <a:gd name="connsiteY6-378" fmla="*/ 2060821 h 3521874"/>
                    <a:gd name="connsiteX7-379" fmla="*/ 1938131 w 2385391"/>
                    <a:gd name="connsiteY7-380" fmla="*/ 2647230 h 3521874"/>
                    <a:gd name="connsiteX8-381" fmla="*/ 1719470 w 2385391"/>
                    <a:gd name="connsiteY8-382" fmla="*/ 3303213 h 3521874"/>
                    <a:gd name="connsiteX9-383" fmla="*/ 1033670 w 2385391"/>
                    <a:gd name="connsiteY9-384" fmla="*/ 3352908 h 3521874"/>
                    <a:gd name="connsiteX10-385" fmla="*/ 357809 w 2385391"/>
                    <a:gd name="connsiteY10-386" fmla="*/ 3521874 h 3521874"/>
                    <a:gd name="connsiteX11-387" fmla="*/ 0 w 2385391"/>
                    <a:gd name="connsiteY11-388" fmla="*/ 2736682 h 3521874"/>
                    <a:gd name="connsiteX12-389" fmla="*/ 9939 w 2385391"/>
                    <a:gd name="connsiteY12-390" fmla="*/ 540134 h 3521874"/>
                    <a:gd name="connsiteX13-391" fmla="*/ 467139 w 2385391"/>
                    <a:gd name="connsiteY13-392" fmla="*/ 3421 h 3521874"/>
                    <a:gd name="connsiteX0-393" fmla="*/ 467139 w 2385391"/>
                    <a:gd name="connsiteY0-394" fmla="*/ 3421 h 3521874"/>
                    <a:gd name="connsiteX1-395" fmla="*/ 991074 w 2385391"/>
                    <a:gd name="connsiteY1-396" fmla="*/ 364496 h 3521874"/>
                    <a:gd name="connsiteX2-397" fmla="*/ 1597361 w 2385391"/>
                    <a:gd name="connsiteY2-398" fmla="*/ 304435 h 3521874"/>
                    <a:gd name="connsiteX3-399" fmla="*/ 1762919 w 2385391"/>
                    <a:gd name="connsiteY3-400" fmla="*/ 728836 h 3521874"/>
                    <a:gd name="connsiteX4-401" fmla="*/ 2216426 w 2385391"/>
                    <a:gd name="connsiteY4-402" fmla="*/ 1066908 h 3521874"/>
                    <a:gd name="connsiteX5-403" fmla="*/ 2037522 w 2385391"/>
                    <a:gd name="connsiteY5-404" fmla="*/ 1643378 h 3521874"/>
                    <a:gd name="connsiteX6-405" fmla="*/ 2385391 w 2385391"/>
                    <a:gd name="connsiteY6-406" fmla="*/ 2060821 h 3521874"/>
                    <a:gd name="connsiteX7-407" fmla="*/ 1938131 w 2385391"/>
                    <a:gd name="connsiteY7-408" fmla="*/ 2647230 h 3521874"/>
                    <a:gd name="connsiteX8-409" fmla="*/ 1719470 w 2385391"/>
                    <a:gd name="connsiteY8-410" fmla="*/ 3303213 h 3521874"/>
                    <a:gd name="connsiteX9-411" fmla="*/ 1033670 w 2385391"/>
                    <a:gd name="connsiteY9-412" fmla="*/ 3352908 h 3521874"/>
                    <a:gd name="connsiteX10-413" fmla="*/ 357809 w 2385391"/>
                    <a:gd name="connsiteY10-414" fmla="*/ 3521874 h 3521874"/>
                    <a:gd name="connsiteX11-415" fmla="*/ 0 w 2385391"/>
                    <a:gd name="connsiteY11-416" fmla="*/ 2736682 h 3521874"/>
                    <a:gd name="connsiteX12-417" fmla="*/ 9939 w 2385391"/>
                    <a:gd name="connsiteY12-418" fmla="*/ 540134 h 3521874"/>
                    <a:gd name="connsiteX13-419" fmla="*/ 467139 w 2385391"/>
                    <a:gd name="connsiteY13-420" fmla="*/ 3421 h 3521874"/>
                    <a:gd name="connsiteX0-421" fmla="*/ 467139 w 2385391"/>
                    <a:gd name="connsiteY0-422" fmla="*/ 3421 h 3521874"/>
                    <a:gd name="connsiteX1-423" fmla="*/ 991074 w 2385391"/>
                    <a:gd name="connsiteY1-424" fmla="*/ 364496 h 3521874"/>
                    <a:gd name="connsiteX2-425" fmla="*/ 1597361 w 2385391"/>
                    <a:gd name="connsiteY2-426" fmla="*/ 304435 h 3521874"/>
                    <a:gd name="connsiteX3-427" fmla="*/ 1762919 w 2385391"/>
                    <a:gd name="connsiteY3-428" fmla="*/ 728836 h 3521874"/>
                    <a:gd name="connsiteX4-429" fmla="*/ 2216426 w 2385391"/>
                    <a:gd name="connsiteY4-430" fmla="*/ 1066908 h 3521874"/>
                    <a:gd name="connsiteX5-431" fmla="*/ 2037522 w 2385391"/>
                    <a:gd name="connsiteY5-432" fmla="*/ 1643378 h 3521874"/>
                    <a:gd name="connsiteX6-433" fmla="*/ 2385391 w 2385391"/>
                    <a:gd name="connsiteY6-434" fmla="*/ 2060821 h 3521874"/>
                    <a:gd name="connsiteX7-435" fmla="*/ 1938131 w 2385391"/>
                    <a:gd name="connsiteY7-436" fmla="*/ 2647230 h 3521874"/>
                    <a:gd name="connsiteX8-437" fmla="*/ 1719470 w 2385391"/>
                    <a:gd name="connsiteY8-438" fmla="*/ 3303213 h 3521874"/>
                    <a:gd name="connsiteX9-439" fmla="*/ 1033670 w 2385391"/>
                    <a:gd name="connsiteY9-440" fmla="*/ 3352908 h 3521874"/>
                    <a:gd name="connsiteX10-441" fmla="*/ 357809 w 2385391"/>
                    <a:gd name="connsiteY10-442" fmla="*/ 3521874 h 3521874"/>
                    <a:gd name="connsiteX11-443" fmla="*/ 0 w 2385391"/>
                    <a:gd name="connsiteY11-444" fmla="*/ 2736682 h 3521874"/>
                    <a:gd name="connsiteX12-445" fmla="*/ 9939 w 2385391"/>
                    <a:gd name="connsiteY12-446" fmla="*/ 540134 h 3521874"/>
                    <a:gd name="connsiteX13-447" fmla="*/ 467139 w 2385391"/>
                    <a:gd name="connsiteY13-448" fmla="*/ 3421 h 3521874"/>
                    <a:gd name="connsiteX0-449" fmla="*/ 467139 w 2385391"/>
                    <a:gd name="connsiteY0-450" fmla="*/ 3421 h 3521874"/>
                    <a:gd name="connsiteX1-451" fmla="*/ 991074 w 2385391"/>
                    <a:gd name="connsiteY1-452" fmla="*/ 364496 h 3521874"/>
                    <a:gd name="connsiteX2-453" fmla="*/ 1597361 w 2385391"/>
                    <a:gd name="connsiteY2-454" fmla="*/ 304435 h 3521874"/>
                    <a:gd name="connsiteX3-455" fmla="*/ 1762919 w 2385391"/>
                    <a:gd name="connsiteY3-456" fmla="*/ 741899 h 3521874"/>
                    <a:gd name="connsiteX4-457" fmla="*/ 2216426 w 2385391"/>
                    <a:gd name="connsiteY4-458" fmla="*/ 1066908 h 3521874"/>
                    <a:gd name="connsiteX5-459" fmla="*/ 2037522 w 2385391"/>
                    <a:gd name="connsiteY5-460" fmla="*/ 1643378 h 3521874"/>
                    <a:gd name="connsiteX6-461" fmla="*/ 2385391 w 2385391"/>
                    <a:gd name="connsiteY6-462" fmla="*/ 2060821 h 3521874"/>
                    <a:gd name="connsiteX7-463" fmla="*/ 1938131 w 2385391"/>
                    <a:gd name="connsiteY7-464" fmla="*/ 2647230 h 3521874"/>
                    <a:gd name="connsiteX8-465" fmla="*/ 1719470 w 2385391"/>
                    <a:gd name="connsiteY8-466" fmla="*/ 3303213 h 3521874"/>
                    <a:gd name="connsiteX9-467" fmla="*/ 1033670 w 2385391"/>
                    <a:gd name="connsiteY9-468" fmla="*/ 3352908 h 3521874"/>
                    <a:gd name="connsiteX10-469" fmla="*/ 357809 w 2385391"/>
                    <a:gd name="connsiteY10-470" fmla="*/ 3521874 h 3521874"/>
                    <a:gd name="connsiteX11-471" fmla="*/ 0 w 2385391"/>
                    <a:gd name="connsiteY11-472" fmla="*/ 2736682 h 3521874"/>
                    <a:gd name="connsiteX12-473" fmla="*/ 9939 w 2385391"/>
                    <a:gd name="connsiteY12-474" fmla="*/ 540134 h 3521874"/>
                    <a:gd name="connsiteX13-475" fmla="*/ 467139 w 2385391"/>
                    <a:gd name="connsiteY13-476" fmla="*/ 3421 h 3521874"/>
                    <a:gd name="connsiteX0-477" fmla="*/ 467139 w 2385391"/>
                    <a:gd name="connsiteY0-478" fmla="*/ 3421 h 3521874"/>
                    <a:gd name="connsiteX1-479" fmla="*/ 991074 w 2385391"/>
                    <a:gd name="connsiteY1-480" fmla="*/ 364496 h 3521874"/>
                    <a:gd name="connsiteX2-481" fmla="*/ 1597361 w 2385391"/>
                    <a:gd name="connsiteY2-482" fmla="*/ 304435 h 3521874"/>
                    <a:gd name="connsiteX3-483" fmla="*/ 1762919 w 2385391"/>
                    <a:gd name="connsiteY3-484" fmla="*/ 741899 h 3521874"/>
                    <a:gd name="connsiteX4-485" fmla="*/ 2190300 w 2385391"/>
                    <a:gd name="connsiteY4-486" fmla="*/ 1096300 h 3521874"/>
                    <a:gd name="connsiteX5-487" fmla="*/ 2037522 w 2385391"/>
                    <a:gd name="connsiteY5-488" fmla="*/ 1643378 h 3521874"/>
                    <a:gd name="connsiteX6-489" fmla="*/ 2385391 w 2385391"/>
                    <a:gd name="connsiteY6-490" fmla="*/ 2060821 h 3521874"/>
                    <a:gd name="connsiteX7-491" fmla="*/ 1938131 w 2385391"/>
                    <a:gd name="connsiteY7-492" fmla="*/ 2647230 h 3521874"/>
                    <a:gd name="connsiteX8-493" fmla="*/ 1719470 w 2385391"/>
                    <a:gd name="connsiteY8-494" fmla="*/ 3303213 h 3521874"/>
                    <a:gd name="connsiteX9-495" fmla="*/ 1033670 w 2385391"/>
                    <a:gd name="connsiteY9-496" fmla="*/ 3352908 h 3521874"/>
                    <a:gd name="connsiteX10-497" fmla="*/ 357809 w 2385391"/>
                    <a:gd name="connsiteY10-498" fmla="*/ 3521874 h 3521874"/>
                    <a:gd name="connsiteX11-499" fmla="*/ 0 w 2385391"/>
                    <a:gd name="connsiteY11-500" fmla="*/ 2736682 h 3521874"/>
                    <a:gd name="connsiteX12-501" fmla="*/ 9939 w 2385391"/>
                    <a:gd name="connsiteY12-502" fmla="*/ 540134 h 3521874"/>
                    <a:gd name="connsiteX13-503" fmla="*/ 467139 w 2385391"/>
                    <a:gd name="connsiteY13-504" fmla="*/ 3421 h 3521874"/>
                    <a:gd name="connsiteX0-505" fmla="*/ 467139 w 2385391"/>
                    <a:gd name="connsiteY0-506" fmla="*/ 3421 h 3521874"/>
                    <a:gd name="connsiteX1-507" fmla="*/ 991074 w 2385391"/>
                    <a:gd name="connsiteY1-508" fmla="*/ 364496 h 3521874"/>
                    <a:gd name="connsiteX2-509" fmla="*/ 1597361 w 2385391"/>
                    <a:gd name="connsiteY2-510" fmla="*/ 304435 h 3521874"/>
                    <a:gd name="connsiteX3-511" fmla="*/ 1762919 w 2385391"/>
                    <a:gd name="connsiteY3-512" fmla="*/ 741899 h 3521874"/>
                    <a:gd name="connsiteX4-513" fmla="*/ 2190300 w 2385391"/>
                    <a:gd name="connsiteY4-514" fmla="*/ 1096300 h 3521874"/>
                    <a:gd name="connsiteX5-515" fmla="*/ 2037522 w 2385391"/>
                    <a:gd name="connsiteY5-516" fmla="*/ 1643378 h 3521874"/>
                    <a:gd name="connsiteX6-517" fmla="*/ 2385391 w 2385391"/>
                    <a:gd name="connsiteY6-518" fmla="*/ 2060821 h 3521874"/>
                    <a:gd name="connsiteX7-519" fmla="*/ 1938131 w 2385391"/>
                    <a:gd name="connsiteY7-520" fmla="*/ 2647230 h 3521874"/>
                    <a:gd name="connsiteX8-521" fmla="*/ 1719470 w 2385391"/>
                    <a:gd name="connsiteY8-522" fmla="*/ 3303213 h 3521874"/>
                    <a:gd name="connsiteX9-523" fmla="*/ 1033670 w 2385391"/>
                    <a:gd name="connsiteY9-524" fmla="*/ 3352908 h 3521874"/>
                    <a:gd name="connsiteX10-525" fmla="*/ 357809 w 2385391"/>
                    <a:gd name="connsiteY10-526" fmla="*/ 3521874 h 3521874"/>
                    <a:gd name="connsiteX11-527" fmla="*/ 0 w 2385391"/>
                    <a:gd name="connsiteY11-528" fmla="*/ 2736682 h 3521874"/>
                    <a:gd name="connsiteX12-529" fmla="*/ 9939 w 2385391"/>
                    <a:gd name="connsiteY12-530" fmla="*/ 540134 h 3521874"/>
                    <a:gd name="connsiteX13-531" fmla="*/ 467139 w 2385391"/>
                    <a:gd name="connsiteY13-532" fmla="*/ 3421 h 3521874"/>
                    <a:gd name="connsiteX0-533" fmla="*/ 467139 w 2385391"/>
                    <a:gd name="connsiteY0-534" fmla="*/ 3421 h 3521874"/>
                    <a:gd name="connsiteX1-535" fmla="*/ 991074 w 2385391"/>
                    <a:gd name="connsiteY1-536" fmla="*/ 364496 h 3521874"/>
                    <a:gd name="connsiteX2-537" fmla="*/ 1597361 w 2385391"/>
                    <a:gd name="connsiteY2-538" fmla="*/ 304435 h 3521874"/>
                    <a:gd name="connsiteX3-539" fmla="*/ 1762919 w 2385391"/>
                    <a:gd name="connsiteY3-540" fmla="*/ 741899 h 3521874"/>
                    <a:gd name="connsiteX4-541" fmla="*/ 2190300 w 2385391"/>
                    <a:gd name="connsiteY4-542" fmla="*/ 1096300 h 3521874"/>
                    <a:gd name="connsiteX5-543" fmla="*/ 2037522 w 2385391"/>
                    <a:gd name="connsiteY5-544" fmla="*/ 1643378 h 3521874"/>
                    <a:gd name="connsiteX6-545" fmla="*/ 2385391 w 2385391"/>
                    <a:gd name="connsiteY6-546" fmla="*/ 2060821 h 3521874"/>
                    <a:gd name="connsiteX7-547" fmla="*/ 1938131 w 2385391"/>
                    <a:gd name="connsiteY7-548" fmla="*/ 2647230 h 3521874"/>
                    <a:gd name="connsiteX8-549" fmla="*/ 1719470 w 2385391"/>
                    <a:gd name="connsiteY8-550" fmla="*/ 3303213 h 3521874"/>
                    <a:gd name="connsiteX9-551" fmla="*/ 1033670 w 2385391"/>
                    <a:gd name="connsiteY9-552" fmla="*/ 3352908 h 3521874"/>
                    <a:gd name="connsiteX10-553" fmla="*/ 357809 w 2385391"/>
                    <a:gd name="connsiteY10-554" fmla="*/ 3521874 h 3521874"/>
                    <a:gd name="connsiteX11-555" fmla="*/ 0 w 2385391"/>
                    <a:gd name="connsiteY11-556" fmla="*/ 2736682 h 3521874"/>
                    <a:gd name="connsiteX12-557" fmla="*/ 9939 w 2385391"/>
                    <a:gd name="connsiteY12-558" fmla="*/ 540134 h 3521874"/>
                    <a:gd name="connsiteX13-559" fmla="*/ 467139 w 2385391"/>
                    <a:gd name="connsiteY13-560" fmla="*/ 3421 h 3521874"/>
                    <a:gd name="connsiteX0-561" fmla="*/ 467139 w 2385391"/>
                    <a:gd name="connsiteY0-562" fmla="*/ 3421 h 3521874"/>
                    <a:gd name="connsiteX1-563" fmla="*/ 991074 w 2385391"/>
                    <a:gd name="connsiteY1-564" fmla="*/ 364496 h 3521874"/>
                    <a:gd name="connsiteX2-565" fmla="*/ 1597361 w 2385391"/>
                    <a:gd name="connsiteY2-566" fmla="*/ 304435 h 3521874"/>
                    <a:gd name="connsiteX3-567" fmla="*/ 1762919 w 2385391"/>
                    <a:gd name="connsiteY3-568" fmla="*/ 741899 h 3521874"/>
                    <a:gd name="connsiteX4-569" fmla="*/ 2190300 w 2385391"/>
                    <a:gd name="connsiteY4-570" fmla="*/ 1096300 h 3521874"/>
                    <a:gd name="connsiteX5-571" fmla="*/ 2037522 w 2385391"/>
                    <a:gd name="connsiteY5-572" fmla="*/ 1643378 h 3521874"/>
                    <a:gd name="connsiteX6-573" fmla="*/ 2385391 w 2385391"/>
                    <a:gd name="connsiteY6-574" fmla="*/ 2060821 h 3521874"/>
                    <a:gd name="connsiteX7-575" fmla="*/ 1938131 w 2385391"/>
                    <a:gd name="connsiteY7-576" fmla="*/ 2647230 h 3521874"/>
                    <a:gd name="connsiteX8-577" fmla="*/ 1719470 w 2385391"/>
                    <a:gd name="connsiteY8-578" fmla="*/ 3303213 h 3521874"/>
                    <a:gd name="connsiteX9-579" fmla="*/ 1033670 w 2385391"/>
                    <a:gd name="connsiteY9-580" fmla="*/ 3352908 h 3521874"/>
                    <a:gd name="connsiteX10-581" fmla="*/ 357809 w 2385391"/>
                    <a:gd name="connsiteY10-582" fmla="*/ 3521874 h 3521874"/>
                    <a:gd name="connsiteX11-583" fmla="*/ 0 w 2385391"/>
                    <a:gd name="connsiteY11-584" fmla="*/ 2736682 h 3521874"/>
                    <a:gd name="connsiteX12-585" fmla="*/ 9939 w 2385391"/>
                    <a:gd name="connsiteY12-586" fmla="*/ 540134 h 3521874"/>
                    <a:gd name="connsiteX13-587" fmla="*/ 467139 w 2385391"/>
                    <a:gd name="connsiteY13-588" fmla="*/ 3421 h 3521874"/>
                    <a:gd name="connsiteX0-589" fmla="*/ 467139 w 2385391"/>
                    <a:gd name="connsiteY0-590" fmla="*/ 3421 h 3521874"/>
                    <a:gd name="connsiteX1-591" fmla="*/ 991074 w 2385391"/>
                    <a:gd name="connsiteY1-592" fmla="*/ 364496 h 3521874"/>
                    <a:gd name="connsiteX2-593" fmla="*/ 1597361 w 2385391"/>
                    <a:gd name="connsiteY2-594" fmla="*/ 304435 h 3521874"/>
                    <a:gd name="connsiteX3-595" fmla="*/ 1762919 w 2385391"/>
                    <a:gd name="connsiteY3-596" fmla="*/ 741899 h 3521874"/>
                    <a:gd name="connsiteX4-597" fmla="*/ 2190300 w 2385391"/>
                    <a:gd name="connsiteY4-598" fmla="*/ 1096300 h 3521874"/>
                    <a:gd name="connsiteX5-599" fmla="*/ 2021194 w 2385391"/>
                    <a:gd name="connsiteY5-600" fmla="*/ 1656441 h 3521874"/>
                    <a:gd name="connsiteX6-601" fmla="*/ 2385391 w 2385391"/>
                    <a:gd name="connsiteY6-602" fmla="*/ 2060821 h 3521874"/>
                    <a:gd name="connsiteX7-603" fmla="*/ 1938131 w 2385391"/>
                    <a:gd name="connsiteY7-604" fmla="*/ 2647230 h 3521874"/>
                    <a:gd name="connsiteX8-605" fmla="*/ 1719470 w 2385391"/>
                    <a:gd name="connsiteY8-606" fmla="*/ 3303213 h 3521874"/>
                    <a:gd name="connsiteX9-607" fmla="*/ 1033670 w 2385391"/>
                    <a:gd name="connsiteY9-608" fmla="*/ 3352908 h 3521874"/>
                    <a:gd name="connsiteX10-609" fmla="*/ 357809 w 2385391"/>
                    <a:gd name="connsiteY10-610" fmla="*/ 3521874 h 3521874"/>
                    <a:gd name="connsiteX11-611" fmla="*/ 0 w 2385391"/>
                    <a:gd name="connsiteY11-612" fmla="*/ 2736682 h 3521874"/>
                    <a:gd name="connsiteX12-613" fmla="*/ 9939 w 2385391"/>
                    <a:gd name="connsiteY12-614" fmla="*/ 540134 h 3521874"/>
                    <a:gd name="connsiteX13-615" fmla="*/ 467139 w 2385391"/>
                    <a:gd name="connsiteY13-616" fmla="*/ 3421 h 3521874"/>
                    <a:gd name="connsiteX0-617" fmla="*/ 467139 w 2385391"/>
                    <a:gd name="connsiteY0-618" fmla="*/ 3421 h 3521874"/>
                    <a:gd name="connsiteX1-619" fmla="*/ 991074 w 2385391"/>
                    <a:gd name="connsiteY1-620" fmla="*/ 364496 h 3521874"/>
                    <a:gd name="connsiteX2-621" fmla="*/ 1597361 w 2385391"/>
                    <a:gd name="connsiteY2-622" fmla="*/ 304435 h 3521874"/>
                    <a:gd name="connsiteX3-623" fmla="*/ 1762919 w 2385391"/>
                    <a:gd name="connsiteY3-624" fmla="*/ 741899 h 3521874"/>
                    <a:gd name="connsiteX4-625" fmla="*/ 2190300 w 2385391"/>
                    <a:gd name="connsiteY4-626" fmla="*/ 1096300 h 3521874"/>
                    <a:gd name="connsiteX5-627" fmla="*/ 2021194 w 2385391"/>
                    <a:gd name="connsiteY5-628" fmla="*/ 1656441 h 3521874"/>
                    <a:gd name="connsiteX6-629" fmla="*/ 2385391 w 2385391"/>
                    <a:gd name="connsiteY6-630" fmla="*/ 2060821 h 3521874"/>
                    <a:gd name="connsiteX7-631" fmla="*/ 1938131 w 2385391"/>
                    <a:gd name="connsiteY7-632" fmla="*/ 2647230 h 3521874"/>
                    <a:gd name="connsiteX8-633" fmla="*/ 1719470 w 2385391"/>
                    <a:gd name="connsiteY8-634" fmla="*/ 3303213 h 3521874"/>
                    <a:gd name="connsiteX9-635" fmla="*/ 1033670 w 2385391"/>
                    <a:gd name="connsiteY9-636" fmla="*/ 3352908 h 3521874"/>
                    <a:gd name="connsiteX10-637" fmla="*/ 357809 w 2385391"/>
                    <a:gd name="connsiteY10-638" fmla="*/ 3521874 h 3521874"/>
                    <a:gd name="connsiteX11-639" fmla="*/ 0 w 2385391"/>
                    <a:gd name="connsiteY11-640" fmla="*/ 2736682 h 3521874"/>
                    <a:gd name="connsiteX12-641" fmla="*/ 9939 w 2385391"/>
                    <a:gd name="connsiteY12-642" fmla="*/ 540134 h 3521874"/>
                    <a:gd name="connsiteX13-643" fmla="*/ 467139 w 2385391"/>
                    <a:gd name="connsiteY13-644" fmla="*/ 3421 h 3521874"/>
                    <a:gd name="connsiteX0-645" fmla="*/ 467139 w 2385391"/>
                    <a:gd name="connsiteY0-646" fmla="*/ 3421 h 3521874"/>
                    <a:gd name="connsiteX1-647" fmla="*/ 991074 w 2385391"/>
                    <a:gd name="connsiteY1-648" fmla="*/ 364496 h 3521874"/>
                    <a:gd name="connsiteX2-649" fmla="*/ 1597361 w 2385391"/>
                    <a:gd name="connsiteY2-650" fmla="*/ 304435 h 3521874"/>
                    <a:gd name="connsiteX3-651" fmla="*/ 1762919 w 2385391"/>
                    <a:gd name="connsiteY3-652" fmla="*/ 741899 h 3521874"/>
                    <a:gd name="connsiteX4-653" fmla="*/ 2190300 w 2385391"/>
                    <a:gd name="connsiteY4-654" fmla="*/ 1096300 h 3521874"/>
                    <a:gd name="connsiteX5-655" fmla="*/ 1995068 w 2385391"/>
                    <a:gd name="connsiteY5-656" fmla="*/ 1640113 h 3521874"/>
                    <a:gd name="connsiteX6-657" fmla="*/ 2385391 w 2385391"/>
                    <a:gd name="connsiteY6-658" fmla="*/ 2060821 h 3521874"/>
                    <a:gd name="connsiteX7-659" fmla="*/ 1938131 w 2385391"/>
                    <a:gd name="connsiteY7-660" fmla="*/ 2647230 h 3521874"/>
                    <a:gd name="connsiteX8-661" fmla="*/ 1719470 w 2385391"/>
                    <a:gd name="connsiteY8-662" fmla="*/ 3303213 h 3521874"/>
                    <a:gd name="connsiteX9-663" fmla="*/ 1033670 w 2385391"/>
                    <a:gd name="connsiteY9-664" fmla="*/ 3352908 h 3521874"/>
                    <a:gd name="connsiteX10-665" fmla="*/ 357809 w 2385391"/>
                    <a:gd name="connsiteY10-666" fmla="*/ 3521874 h 3521874"/>
                    <a:gd name="connsiteX11-667" fmla="*/ 0 w 2385391"/>
                    <a:gd name="connsiteY11-668" fmla="*/ 2736682 h 3521874"/>
                    <a:gd name="connsiteX12-669" fmla="*/ 9939 w 2385391"/>
                    <a:gd name="connsiteY12-670" fmla="*/ 540134 h 3521874"/>
                    <a:gd name="connsiteX13-671" fmla="*/ 467139 w 2385391"/>
                    <a:gd name="connsiteY13-672" fmla="*/ 3421 h 3521874"/>
                    <a:gd name="connsiteX0-673" fmla="*/ 467139 w 2385391"/>
                    <a:gd name="connsiteY0-674" fmla="*/ 3421 h 3521874"/>
                    <a:gd name="connsiteX1-675" fmla="*/ 991074 w 2385391"/>
                    <a:gd name="connsiteY1-676" fmla="*/ 364496 h 3521874"/>
                    <a:gd name="connsiteX2-677" fmla="*/ 1597361 w 2385391"/>
                    <a:gd name="connsiteY2-678" fmla="*/ 304435 h 3521874"/>
                    <a:gd name="connsiteX3-679" fmla="*/ 1762919 w 2385391"/>
                    <a:gd name="connsiteY3-680" fmla="*/ 741899 h 3521874"/>
                    <a:gd name="connsiteX4-681" fmla="*/ 2190300 w 2385391"/>
                    <a:gd name="connsiteY4-682" fmla="*/ 1096300 h 3521874"/>
                    <a:gd name="connsiteX5-683" fmla="*/ 1982005 w 2385391"/>
                    <a:gd name="connsiteY5-684" fmla="*/ 1627050 h 3521874"/>
                    <a:gd name="connsiteX6-685" fmla="*/ 2385391 w 2385391"/>
                    <a:gd name="connsiteY6-686" fmla="*/ 2060821 h 3521874"/>
                    <a:gd name="connsiteX7-687" fmla="*/ 1938131 w 2385391"/>
                    <a:gd name="connsiteY7-688" fmla="*/ 2647230 h 3521874"/>
                    <a:gd name="connsiteX8-689" fmla="*/ 1719470 w 2385391"/>
                    <a:gd name="connsiteY8-690" fmla="*/ 3303213 h 3521874"/>
                    <a:gd name="connsiteX9-691" fmla="*/ 1033670 w 2385391"/>
                    <a:gd name="connsiteY9-692" fmla="*/ 3352908 h 3521874"/>
                    <a:gd name="connsiteX10-693" fmla="*/ 357809 w 2385391"/>
                    <a:gd name="connsiteY10-694" fmla="*/ 3521874 h 3521874"/>
                    <a:gd name="connsiteX11-695" fmla="*/ 0 w 2385391"/>
                    <a:gd name="connsiteY11-696" fmla="*/ 2736682 h 3521874"/>
                    <a:gd name="connsiteX12-697" fmla="*/ 9939 w 2385391"/>
                    <a:gd name="connsiteY12-698" fmla="*/ 540134 h 3521874"/>
                    <a:gd name="connsiteX13-699" fmla="*/ 467139 w 2385391"/>
                    <a:gd name="connsiteY13-700" fmla="*/ 3421 h 3521874"/>
                    <a:gd name="connsiteX0-701" fmla="*/ 467139 w 2385391"/>
                    <a:gd name="connsiteY0-702" fmla="*/ 3421 h 3521874"/>
                    <a:gd name="connsiteX1-703" fmla="*/ 991074 w 2385391"/>
                    <a:gd name="connsiteY1-704" fmla="*/ 364496 h 3521874"/>
                    <a:gd name="connsiteX2-705" fmla="*/ 1597361 w 2385391"/>
                    <a:gd name="connsiteY2-706" fmla="*/ 304435 h 3521874"/>
                    <a:gd name="connsiteX3-707" fmla="*/ 1762919 w 2385391"/>
                    <a:gd name="connsiteY3-708" fmla="*/ 741899 h 3521874"/>
                    <a:gd name="connsiteX4-709" fmla="*/ 2190300 w 2385391"/>
                    <a:gd name="connsiteY4-710" fmla="*/ 1096300 h 3521874"/>
                    <a:gd name="connsiteX5-711" fmla="*/ 1982005 w 2385391"/>
                    <a:gd name="connsiteY5-712" fmla="*/ 1627050 h 3521874"/>
                    <a:gd name="connsiteX6-713" fmla="*/ 2385391 w 2385391"/>
                    <a:gd name="connsiteY6-714" fmla="*/ 2060821 h 3521874"/>
                    <a:gd name="connsiteX7-715" fmla="*/ 1938131 w 2385391"/>
                    <a:gd name="connsiteY7-716" fmla="*/ 2647230 h 3521874"/>
                    <a:gd name="connsiteX8-717" fmla="*/ 1719470 w 2385391"/>
                    <a:gd name="connsiteY8-718" fmla="*/ 3303213 h 3521874"/>
                    <a:gd name="connsiteX9-719" fmla="*/ 1033670 w 2385391"/>
                    <a:gd name="connsiteY9-720" fmla="*/ 3352908 h 3521874"/>
                    <a:gd name="connsiteX10-721" fmla="*/ 357809 w 2385391"/>
                    <a:gd name="connsiteY10-722" fmla="*/ 3521874 h 3521874"/>
                    <a:gd name="connsiteX11-723" fmla="*/ 0 w 2385391"/>
                    <a:gd name="connsiteY11-724" fmla="*/ 2736682 h 3521874"/>
                    <a:gd name="connsiteX12-725" fmla="*/ 9939 w 2385391"/>
                    <a:gd name="connsiteY12-726" fmla="*/ 540134 h 3521874"/>
                    <a:gd name="connsiteX13-727" fmla="*/ 467139 w 2385391"/>
                    <a:gd name="connsiteY13-728" fmla="*/ 3421 h 3521874"/>
                    <a:gd name="connsiteX0-729" fmla="*/ 467139 w 2385391"/>
                    <a:gd name="connsiteY0-730" fmla="*/ 3421 h 3521874"/>
                    <a:gd name="connsiteX1-731" fmla="*/ 991074 w 2385391"/>
                    <a:gd name="connsiteY1-732" fmla="*/ 364496 h 3521874"/>
                    <a:gd name="connsiteX2-733" fmla="*/ 1597361 w 2385391"/>
                    <a:gd name="connsiteY2-734" fmla="*/ 304435 h 3521874"/>
                    <a:gd name="connsiteX3-735" fmla="*/ 1762919 w 2385391"/>
                    <a:gd name="connsiteY3-736" fmla="*/ 741899 h 3521874"/>
                    <a:gd name="connsiteX4-737" fmla="*/ 2190300 w 2385391"/>
                    <a:gd name="connsiteY4-738" fmla="*/ 1096300 h 3521874"/>
                    <a:gd name="connsiteX5-739" fmla="*/ 1982005 w 2385391"/>
                    <a:gd name="connsiteY5-740" fmla="*/ 1627050 h 3521874"/>
                    <a:gd name="connsiteX6-741" fmla="*/ 2385391 w 2385391"/>
                    <a:gd name="connsiteY6-742" fmla="*/ 2060821 h 3521874"/>
                    <a:gd name="connsiteX7-743" fmla="*/ 1938131 w 2385391"/>
                    <a:gd name="connsiteY7-744" fmla="*/ 2647230 h 3521874"/>
                    <a:gd name="connsiteX8-745" fmla="*/ 1719470 w 2385391"/>
                    <a:gd name="connsiteY8-746" fmla="*/ 3303213 h 3521874"/>
                    <a:gd name="connsiteX9-747" fmla="*/ 1033670 w 2385391"/>
                    <a:gd name="connsiteY9-748" fmla="*/ 3352908 h 3521874"/>
                    <a:gd name="connsiteX10-749" fmla="*/ 357809 w 2385391"/>
                    <a:gd name="connsiteY10-750" fmla="*/ 3521874 h 3521874"/>
                    <a:gd name="connsiteX11-751" fmla="*/ 0 w 2385391"/>
                    <a:gd name="connsiteY11-752" fmla="*/ 2736682 h 3521874"/>
                    <a:gd name="connsiteX12-753" fmla="*/ 9939 w 2385391"/>
                    <a:gd name="connsiteY12-754" fmla="*/ 540134 h 3521874"/>
                    <a:gd name="connsiteX13-755" fmla="*/ 467139 w 2385391"/>
                    <a:gd name="connsiteY13-756" fmla="*/ 3421 h 3521874"/>
                    <a:gd name="connsiteX0-757" fmla="*/ 467139 w 2352734"/>
                    <a:gd name="connsiteY0-758" fmla="*/ 3421 h 3521874"/>
                    <a:gd name="connsiteX1-759" fmla="*/ 991074 w 2352734"/>
                    <a:gd name="connsiteY1-760" fmla="*/ 364496 h 3521874"/>
                    <a:gd name="connsiteX2-761" fmla="*/ 1597361 w 2352734"/>
                    <a:gd name="connsiteY2-762" fmla="*/ 304435 h 3521874"/>
                    <a:gd name="connsiteX3-763" fmla="*/ 1762919 w 2352734"/>
                    <a:gd name="connsiteY3-764" fmla="*/ 741899 h 3521874"/>
                    <a:gd name="connsiteX4-765" fmla="*/ 2190300 w 2352734"/>
                    <a:gd name="connsiteY4-766" fmla="*/ 1096300 h 3521874"/>
                    <a:gd name="connsiteX5-767" fmla="*/ 1982005 w 2352734"/>
                    <a:gd name="connsiteY5-768" fmla="*/ 1627050 h 3521874"/>
                    <a:gd name="connsiteX6-769" fmla="*/ 2352734 w 2352734"/>
                    <a:gd name="connsiteY6-770" fmla="*/ 2080415 h 3521874"/>
                    <a:gd name="connsiteX7-771" fmla="*/ 1938131 w 2352734"/>
                    <a:gd name="connsiteY7-772" fmla="*/ 2647230 h 3521874"/>
                    <a:gd name="connsiteX8-773" fmla="*/ 1719470 w 2352734"/>
                    <a:gd name="connsiteY8-774" fmla="*/ 3303213 h 3521874"/>
                    <a:gd name="connsiteX9-775" fmla="*/ 1033670 w 2352734"/>
                    <a:gd name="connsiteY9-776" fmla="*/ 3352908 h 3521874"/>
                    <a:gd name="connsiteX10-777" fmla="*/ 357809 w 2352734"/>
                    <a:gd name="connsiteY10-778" fmla="*/ 3521874 h 3521874"/>
                    <a:gd name="connsiteX11-779" fmla="*/ 0 w 2352734"/>
                    <a:gd name="connsiteY11-780" fmla="*/ 2736682 h 3521874"/>
                    <a:gd name="connsiteX12-781" fmla="*/ 9939 w 2352734"/>
                    <a:gd name="connsiteY12-782" fmla="*/ 540134 h 3521874"/>
                    <a:gd name="connsiteX13-783" fmla="*/ 467139 w 2352734"/>
                    <a:gd name="connsiteY13-784" fmla="*/ 3421 h 3521874"/>
                    <a:gd name="connsiteX0-785" fmla="*/ 467139 w 2352860"/>
                    <a:gd name="connsiteY0-786" fmla="*/ 3421 h 3521874"/>
                    <a:gd name="connsiteX1-787" fmla="*/ 991074 w 2352860"/>
                    <a:gd name="connsiteY1-788" fmla="*/ 364496 h 3521874"/>
                    <a:gd name="connsiteX2-789" fmla="*/ 1597361 w 2352860"/>
                    <a:gd name="connsiteY2-790" fmla="*/ 304435 h 3521874"/>
                    <a:gd name="connsiteX3-791" fmla="*/ 1762919 w 2352860"/>
                    <a:gd name="connsiteY3-792" fmla="*/ 741899 h 3521874"/>
                    <a:gd name="connsiteX4-793" fmla="*/ 2190300 w 2352860"/>
                    <a:gd name="connsiteY4-794" fmla="*/ 1096300 h 3521874"/>
                    <a:gd name="connsiteX5-795" fmla="*/ 1982005 w 2352860"/>
                    <a:gd name="connsiteY5-796" fmla="*/ 1627050 h 3521874"/>
                    <a:gd name="connsiteX6-797" fmla="*/ 2352734 w 2352860"/>
                    <a:gd name="connsiteY6-798" fmla="*/ 2080415 h 3521874"/>
                    <a:gd name="connsiteX7-799" fmla="*/ 1938131 w 2352860"/>
                    <a:gd name="connsiteY7-800" fmla="*/ 2647230 h 3521874"/>
                    <a:gd name="connsiteX8-801" fmla="*/ 1719470 w 2352860"/>
                    <a:gd name="connsiteY8-802" fmla="*/ 3303213 h 3521874"/>
                    <a:gd name="connsiteX9-803" fmla="*/ 1033670 w 2352860"/>
                    <a:gd name="connsiteY9-804" fmla="*/ 3352908 h 3521874"/>
                    <a:gd name="connsiteX10-805" fmla="*/ 357809 w 2352860"/>
                    <a:gd name="connsiteY10-806" fmla="*/ 3521874 h 3521874"/>
                    <a:gd name="connsiteX11-807" fmla="*/ 0 w 2352860"/>
                    <a:gd name="connsiteY11-808" fmla="*/ 2736682 h 3521874"/>
                    <a:gd name="connsiteX12-809" fmla="*/ 9939 w 2352860"/>
                    <a:gd name="connsiteY12-810" fmla="*/ 540134 h 3521874"/>
                    <a:gd name="connsiteX13-811" fmla="*/ 467139 w 2352860"/>
                    <a:gd name="connsiteY13-812" fmla="*/ 3421 h 3521874"/>
                    <a:gd name="connsiteX0-813" fmla="*/ 467139 w 2352860"/>
                    <a:gd name="connsiteY0-814" fmla="*/ 3421 h 3521874"/>
                    <a:gd name="connsiteX1-815" fmla="*/ 991074 w 2352860"/>
                    <a:gd name="connsiteY1-816" fmla="*/ 364496 h 3521874"/>
                    <a:gd name="connsiteX2-817" fmla="*/ 1597361 w 2352860"/>
                    <a:gd name="connsiteY2-818" fmla="*/ 304435 h 3521874"/>
                    <a:gd name="connsiteX3-819" fmla="*/ 1762919 w 2352860"/>
                    <a:gd name="connsiteY3-820" fmla="*/ 741899 h 3521874"/>
                    <a:gd name="connsiteX4-821" fmla="*/ 2190300 w 2352860"/>
                    <a:gd name="connsiteY4-822" fmla="*/ 1096300 h 3521874"/>
                    <a:gd name="connsiteX5-823" fmla="*/ 1982005 w 2352860"/>
                    <a:gd name="connsiteY5-824" fmla="*/ 1640112 h 3521874"/>
                    <a:gd name="connsiteX6-825" fmla="*/ 2352734 w 2352860"/>
                    <a:gd name="connsiteY6-826" fmla="*/ 2080415 h 3521874"/>
                    <a:gd name="connsiteX7-827" fmla="*/ 1938131 w 2352860"/>
                    <a:gd name="connsiteY7-828" fmla="*/ 2647230 h 3521874"/>
                    <a:gd name="connsiteX8-829" fmla="*/ 1719470 w 2352860"/>
                    <a:gd name="connsiteY8-830" fmla="*/ 3303213 h 3521874"/>
                    <a:gd name="connsiteX9-831" fmla="*/ 1033670 w 2352860"/>
                    <a:gd name="connsiteY9-832" fmla="*/ 3352908 h 3521874"/>
                    <a:gd name="connsiteX10-833" fmla="*/ 357809 w 2352860"/>
                    <a:gd name="connsiteY10-834" fmla="*/ 3521874 h 3521874"/>
                    <a:gd name="connsiteX11-835" fmla="*/ 0 w 2352860"/>
                    <a:gd name="connsiteY11-836" fmla="*/ 2736682 h 3521874"/>
                    <a:gd name="connsiteX12-837" fmla="*/ 9939 w 2352860"/>
                    <a:gd name="connsiteY12-838" fmla="*/ 540134 h 3521874"/>
                    <a:gd name="connsiteX13-839" fmla="*/ 467139 w 2352860"/>
                    <a:gd name="connsiteY13-840" fmla="*/ 3421 h 3521874"/>
                    <a:gd name="connsiteX0-841" fmla="*/ 467139 w 2352860"/>
                    <a:gd name="connsiteY0-842" fmla="*/ 3421 h 3521874"/>
                    <a:gd name="connsiteX1-843" fmla="*/ 991074 w 2352860"/>
                    <a:gd name="connsiteY1-844" fmla="*/ 364496 h 3521874"/>
                    <a:gd name="connsiteX2-845" fmla="*/ 1597361 w 2352860"/>
                    <a:gd name="connsiteY2-846" fmla="*/ 304435 h 3521874"/>
                    <a:gd name="connsiteX3-847" fmla="*/ 1762919 w 2352860"/>
                    <a:gd name="connsiteY3-848" fmla="*/ 741899 h 3521874"/>
                    <a:gd name="connsiteX4-849" fmla="*/ 2190300 w 2352860"/>
                    <a:gd name="connsiteY4-850" fmla="*/ 1096300 h 3521874"/>
                    <a:gd name="connsiteX5-851" fmla="*/ 1982005 w 2352860"/>
                    <a:gd name="connsiteY5-852" fmla="*/ 1640112 h 3521874"/>
                    <a:gd name="connsiteX6-853" fmla="*/ 2352734 w 2352860"/>
                    <a:gd name="connsiteY6-854" fmla="*/ 2080415 h 3521874"/>
                    <a:gd name="connsiteX7-855" fmla="*/ 1938131 w 2352860"/>
                    <a:gd name="connsiteY7-856" fmla="*/ 2647230 h 3521874"/>
                    <a:gd name="connsiteX8-857" fmla="*/ 1719470 w 2352860"/>
                    <a:gd name="connsiteY8-858" fmla="*/ 3303213 h 3521874"/>
                    <a:gd name="connsiteX9-859" fmla="*/ 1033670 w 2352860"/>
                    <a:gd name="connsiteY9-860" fmla="*/ 3352908 h 3521874"/>
                    <a:gd name="connsiteX10-861" fmla="*/ 357809 w 2352860"/>
                    <a:gd name="connsiteY10-862" fmla="*/ 3521874 h 3521874"/>
                    <a:gd name="connsiteX11-863" fmla="*/ 0 w 2352860"/>
                    <a:gd name="connsiteY11-864" fmla="*/ 2736682 h 3521874"/>
                    <a:gd name="connsiteX12-865" fmla="*/ 9939 w 2352860"/>
                    <a:gd name="connsiteY12-866" fmla="*/ 540134 h 3521874"/>
                    <a:gd name="connsiteX13-867" fmla="*/ 467139 w 2352860"/>
                    <a:gd name="connsiteY13-868" fmla="*/ 3421 h 3521874"/>
                    <a:gd name="connsiteX0-869" fmla="*/ 467139 w 2352860"/>
                    <a:gd name="connsiteY0-870" fmla="*/ 3421 h 3521874"/>
                    <a:gd name="connsiteX1-871" fmla="*/ 991074 w 2352860"/>
                    <a:gd name="connsiteY1-872" fmla="*/ 364496 h 3521874"/>
                    <a:gd name="connsiteX2-873" fmla="*/ 1597361 w 2352860"/>
                    <a:gd name="connsiteY2-874" fmla="*/ 304435 h 3521874"/>
                    <a:gd name="connsiteX3-875" fmla="*/ 1762919 w 2352860"/>
                    <a:gd name="connsiteY3-876" fmla="*/ 741899 h 3521874"/>
                    <a:gd name="connsiteX4-877" fmla="*/ 2190300 w 2352860"/>
                    <a:gd name="connsiteY4-878" fmla="*/ 1096300 h 3521874"/>
                    <a:gd name="connsiteX5-879" fmla="*/ 1982005 w 2352860"/>
                    <a:gd name="connsiteY5-880" fmla="*/ 1640112 h 3521874"/>
                    <a:gd name="connsiteX6-881" fmla="*/ 2352734 w 2352860"/>
                    <a:gd name="connsiteY6-882" fmla="*/ 2080415 h 3521874"/>
                    <a:gd name="connsiteX7-883" fmla="*/ 1938131 w 2352860"/>
                    <a:gd name="connsiteY7-884" fmla="*/ 2647230 h 3521874"/>
                    <a:gd name="connsiteX8-885" fmla="*/ 1719470 w 2352860"/>
                    <a:gd name="connsiteY8-886" fmla="*/ 3303213 h 3521874"/>
                    <a:gd name="connsiteX9-887" fmla="*/ 1033670 w 2352860"/>
                    <a:gd name="connsiteY9-888" fmla="*/ 3352908 h 3521874"/>
                    <a:gd name="connsiteX10-889" fmla="*/ 357809 w 2352860"/>
                    <a:gd name="connsiteY10-890" fmla="*/ 3521874 h 3521874"/>
                    <a:gd name="connsiteX11-891" fmla="*/ 0 w 2352860"/>
                    <a:gd name="connsiteY11-892" fmla="*/ 2736682 h 3521874"/>
                    <a:gd name="connsiteX12-893" fmla="*/ 9939 w 2352860"/>
                    <a:gd name="connsiteY12-894" fmla="*/ 540134 h 3521874"/>
                    <a:gd name="connsiteX13-895" fmla="*/ 467139 w 2352860"/>
                    <a:gd name="connsiteY13-896" fmla="*/ 3421 h 3521874"/>
                    <a:gd name="connsiteX0-897" fmla="*/ 467139 w 2352860"/>
                    <a:gd name="connsiteY0-898" fmla="*/ 3421 h 3521874"/>
                    <a:gd name="connsiteX1-899" fmla="*/ 991074 w 2352860"/>
                    <a:gd name="connsiteY1-900" fmla="*/ 364496 h 3521874"/>
                    <a:gd name="connsiteX2-901" fmla="*/ 1597361 w 2352860"/>
                    <a:gd name="connsiteY2-902" fmla="*/ 304435 h 3521874"/>
                    <a:gd name="connsiteX3-903" fmla="*/ 1762919 w 2352860"/>
                    <a:gd name="connsiteY3-904" fmla="*/ 741899 h 3521874"/>
                    <a:gd name="connsiteX4-905" fmla="*/ 2190300 w 2352860"/>
                    <a:gd name="connsiteY4-906" fmla="*/ 1096300 h 3521874"/>
                    <a:gd name="connsiteX5-907" fmla="*/ 1982005 w 2352860"/>
                    <a:gd name="connsiteY5-908" fmla="*/ 1640112 h 3521874"/>
                    <a:gd name="connsiteX6-909" fmla="*/ 2352734 w 2352860"/>
                    <a:gd name="connsiteY6-910" fmla="*/ 2080415 h 3521874"/>
                    <a:gd name="connsiteX7-911" fmla="*/ 1915271 w 2352860"/>
                    <a:gd name="connsiteY7-912" fmla="*/ 2614573 h 3521874"/>
                    <a:gd name="connsiteX8-913" fmla="*/ 1719470 w 2352860"/>
                    <a:gd name="connsiteY8-914" fmla="*/ 3303213 h 3521874"/>
                    <a:gd name="connsiteX9-915" fmla="*/ 1033670 w 2352860"/>
                    <a:gd name="connsiteY9-916" fmla="*/ 3352908 h 3521874"/>
                    <a:gd name="connsiteX10-917" fmla="*/ 357809 w 2352860"/>
                    <a:gd name="connsiteY10-918" fmla="*/ 3521874 h 3521874"/>
                    <a:gd name="connsiteX11-919" fmla="*/ 0 w 2352860"/>
                    <a:gd name="connsiteY11-920" fmla="*/ 2736682 h 3521874"/>
                    <a:gd name="connsiteX12-921" fmla="*/ 9939 w 2352860"/>
                    <a:gd name="connsiteY12-922" fmla="*/ 540134 h 3521874"/>
                    <a:gd name="connsiteX13-923" fmla="*/ 467139 w 2352860"/>
                    <a:gd name="connsiteY13-924" fmla="*/ 3421 h 3521874"/>
                    <a:gd name="connsiteX0-925" fmla="*/ 467139 w 2352860"/>
                    <a:gd name="connsiteY0-926" fmla="*/ 3421 h 3521874"/>
                    <a:gd name="connsiteX1-927" fmla="*/ 991074 w 2352860"/>
                    <a:gd name="connsiteY1-928" fmla="*/ 364496 h 3521874"/>
                    <a:gd name="connsiteX2-929" fmla="*/ 1597361 w 2352860"/>
                    <a:gd name="connsiteY2-930" fmla="*/ 304435 h 3521874"/>
                    <a:gd name="connsiteX3-931" fmla="*/ 1762919 w 2352860"/>
                    <a:gd name="connsiteY3-932" fmla="*/ 741899 h 3521874"/>
                    <a:gd name="connsiteX4-933" fmla="*/ 2190300 w 2352860"/>
                    <a:gd name="connsiteY4-934" fmla="*/ 1096300 h 3521874"/>
                    <a:gd name="connsiteX5-935" fmla="*/ 1982005 w 2352860"/>
                    <a:gd name="connsiteY5-936" fmla="*/ 1640112 h 3521874"/>
                    <a:gd name="connsiteX6-937" fmla="*/ 2352734 w 2352860"/>
                    <a:gd name="connsiteY6-938" fmla="*/ 2080415 h 3521874"/>
                    <a:gd name="connsiteX7-939" fmla="*/ 1915271 w 2352860"/>
                    <a:gd name="connsiteY7-940" fmla="*/ 2614573 h 3521874"/>
                    <a:gd name="connsiteX8-941" fmla="*/ 1719470 w 2352860"/>
                    <a:gd name="connsiteY8-942" fmla="*/ 3303213 h 3521874"/>
                    <a:gd name="connsiteX9-943" fmla="*/ 1033670 w 2352860"/>
                    <a:gd name="connsiteY9-944" fmla="*/ 3352908 h 3521874"/>
                    <a:gd name="connsiteX10-945" fmla="*/ 357809 w 2352860"/>
                    <a:gd name="connsiteY10-946" fmla="*/ 3521874 h 3521874"/>
                    <a:gd name="connsiteX11-947" fmla="*/ 0 w 2352860"/>
                    <a:gd name="connsiteY11-948" fmla="*/ 2736682 h 3521874"/>
                    <a:gd name="connsiteX12-949" fmla="*/ 9939 w 2352860"/>
                    <a:gd name="connsiteY12-950" fmla="*/ 540134 h 3521874"/>
                    <a:gd name="connsiteX13-951" fmla="*/ 467139 w 2352860"/>
                    <a:gd name="connsiteY13-952" fmla="*/ 3421 h 3521874"/>
                    <a:gd name="connsiteX0-953" fmla="*/ 467139 w 2352860"/>
                    <a:gd name="connsiteY0-954" fmla="*/ 3421 h 3521874"/>
                    <a:gd name="connsiteX1-955" fmla="*/ 991074 w 2352860"/>
                    <a:gd name="connsiteY1-956" fmla="*/ 364496 h 3521874"/>
                    <a:gd name="connsiteX2-957" fmla="*/ 1597361 w 2352860"/>
                    <a:gd name="connsiteY2-958" fmla="*/ 304435 h 3521874"/>
                    <a:gd name="connsiteX3-959" fmla="*/ 1762919 w 2352860"/>
                    <a:gd name="connsiteY3-960" fmla="*/ 741899 h 3521874"/>
                    <a:gd name="connsiteX4-961" fmla="*/ 2190300 w 2352860"/>
                    <a:gd name="connsiteY4-962" fmla="*/ 1096300 h 3521874"/>
                    <a:gd name="connsiteX5-963" fmla="*/ 1982005 w 2352860"/>
                    <a:gd name="connsiteY5-964" fmla="*/ 1640112 h 3521874"/>
                    <a:gd name="connsiteX6-965" fmla="*/ 2352734 w 2352860"/>
                    <a:gd name="connsiteY6-966" fmla="*/ 2080415 h 3521874"/>
                    <a:gd name="connsiteX7-967" fmla="*/ 1882614 w 2352860"/>
                    <a:gd name="connsiteY7-968" fmla="*/ 2621104 h 3521874"/>
                    <a:gd name="connsiteX8-969" fmla="*/ 1719470 w 2352860"/>
                    <a:gd name="connsiteY8-970" fmla="*/ 3303213 h 3521874"/>
                    <a:gd name="connsiteX9-971" fmla="*/ 1033670 w 2352860"/>
                    <a:gd name="connsiteY9-972" fmla="*/ 3352908 h 3521874"/>
                    <a:gd name="connsiteX10-973" fmla="*/ 357809 w 2352860"/>
                    <a:gd name="connsiteY10-974" fmla="*/ 3521874 h 3521874"/>
                    <a:gd name="connsiteX11-975" fmla="*/ 0 w 2352860"/>
                    <a:gd name="connsiteY11-976" fmla="*/ 2736682 h 3521874"/>
                    <a:gd name="connsiteX12-977" fmla="*/ 9939 w 2352860"/>
                    <a:gd name="connsiteY12-978" fmla="*/ 540134 h 3521874"/>
                    <a:gd name="connsiteX13-979" fmla="*/ 467139 w 2352860"/>
                    <a:gd name="connsiteY13-980" fmla="*/ 3421 h 3521874"/>
                    <a:gd name="connsiteX0-981" fmla="*/ 467139 w 2352860"/>
                    <a:gd name="connsiteY0-982" fmla="*/ 3421 h 3521874"/>
                    <a:gd name="connsiteX1-983" fmla="*/ 991074 w 2352860"/>
                    <a:gd name="connsiteY1-984" fmla="*/ 364496 h 3521874"/>
                    <a:gd name="connsiteX2-985" fmla="*/ 1597361 w 2352860"/>
                    <a:gd name="connsiteY2-986" fmla="*/ 304435 h 3521874"/>
                    <a:gd name="connsiteX3-987" fmla="*/ 1762919 w 2352860"/>
                    <a:gd name="connsiteY3-988" fmla="*/ 741899 h 3521874"/>
                    <a:gd name="connsiteX4-989" fmla="*/ 2190300 w 2352860"/>
                    <a:gd name="connsiteY4-990" fmla="*/ 1096300 h 3521874"/>
                    <a:gd name="connsiteX5-991" fmla="*/ 1982005 w 2352860"/>
                    <a:gd name="connsiteY5-992" fmla="*/ 1640112 h 3521874"/>
                    <a:gd name="connsiteX6-993" fmla="*/ 2352734 w 2352860"/>
                    <a:gd name="connsiteY6-994" fmla="*/ 2080415 h 3521874"/>
                    <a:gd name="connsiteX7-995" fmla="*/ 1882614 w 2352860"/>
                    <a:gd name="connsiteY7-996" fmla="*/ 2608041 h 3521874"/>
                    <a:gd name="connsiteX8-997" fmla="*/ 1719470 w 2352860"/>
                    <a:gd name="connsiteY8-998" fmla="*/ 3303213 h 3521874"/>
                    <a:gd name="connsiteX9-999" fmla="*/ 1033670 w 2352860"/>
                    <a:gd name="connsiteY9-1000" fmla="*/ 3352908 h 3521874"/>
                    <a:gd name="connsiteX10-1001" fmla="*/ 357809 w 2352860"/>
                    <a:gd name="connsiteY10-1002" fmla="*/ 3521874 h 3521874"/>
                    <a:gd name="connsiteX11-1003" fmla="*/ 0 w 2352860"/>
                    <a:gd name="connsiteY11-1004" fmla="*/ 2736682 h 3521874"/>
                    <a:gd name="connsiteX12-1005" fmla="*/ 9939 w 2352860"/>
                    <a:gd name="connsiteY12-1006" fmla="*/ 540134 h 3521874"/>
                    <a:gd name="connsiteX13-1007" fmla="*/ 467139 w 2352860"/>
                    <a:gd name="connsiteY13-1008" fmla="*/ 3421 h 3521874"/>
                    <a:gd name="connsiteX0-1009" fmla="*/ 467139 w 2352860"/>
                    <a:gd name="connsiteY0-1010" fmla="*/ 3421 h 3521874"/>
                    <a:gd name="connsiteX1-1011" fmla="*/ 991074 w 2352860"/>
                    <a:gd name="connsiteY1-1012" fmla="*/ 364496 h 3521874"/>
                    <a:gd name="connsiteX2-1013" fmla="*/ 1597361 w 2352860"/>
                    <a:gd name="connsiteY2-1014" fmla="*/ 304435 h 3521874"/>
                    <a:gd name="connsiteX3-1015" fmla="*/ 1762919 w 2352860"/>
                    <a:gd name="connsiteY3-1016" fmla="*/ 741899 h 3521874"/>
                    <a:gd name="connsiteX4-1017" fmla="*/ 2190300 w 2352860"/>
                    <a:gd name="connsiteY4-1018" fmla="*/ 1096300 h 3521874"/>
                    <a:gd name="connsiteX5-1019" fmla="*/ 1982005 w 2352860"/>
                    <a:gd name="connsiteY5-1020" fmla="*/ 1640112 h 3521874"/>
                    <a:gd name="connsiteX6-1021" fmla="*/ 2352734 w 2352860"/>
                    <a:gd name="connsiteY6-1022" fmla="*/ 2080415 h 3521874"/>
                    <a:gd name="connsiteX7-1023" fmla="*/ 1882614 w 2352860"/>
                    <a:gd name="connsiteY7-1024" fmla="*/ 2608041 h 3521874"/>
                    <a:gd name="connsiteX8-1025" fmla="*/ 1719470 w 2352860"/>
                    <a:gd name="connsiteY8-1026" fmla="*/ 3303213 h 3521874"/>
                    <a:gd name="connsiteX9-1027" fmla="*/ 1033670 w 2352860"/>
                    <a:gd name="connsiteY9-1028" fmla="*/ 3352908 h 3521874"/>
                    <a:gd name="connsiteX10-1029" fmla="*/ 357809 w 2352860"/>
                    <a:gd name="connsiteY10-1030" fmla="*/ 3521874 h 3521874"/>
                    <a:gd name="connsiteX11-1031" fmla="*/ 0 w 2352860"/>
                    <a:gd name="connsiteY11-1032" fmla="*/ 2736682 h 3521874"/>
                    <a:gd name="connsiteX12-1033" fmla="*/ 9939 w 2352860"/>
                    <a:gd name="connsiteY12-1034" fmla="*/ 540134 h 3521874"/>
                    <a:gd name="connsiteX13-1035" fmla="*/ 467139 w 2352860"/>
                    <a:gd name="connsiteY13-1036" fmla="*/ 3421 h 3521874"/>
                    <a:gd name="connsiteX0-1037" fmla="*/ 467139 w 2352734"/>
                    <a:gd name="connsiteY0-1038" fmla="*/ 3421 h 3521874"/>
                    <a:gd name="connsiteX1-1039" fmla="*/ 991074 w 2352734"/>
                    <a:gd name="connsiteY1-1040" fmla="*/ 364496 h 3521874"/>
                    <a:gd name="connsiteX2-1041" fmla="*/ 1597361 w 2352734"/>
                    <a:gd name="connsiteY2-1042" fmla="*/ 304435 h 3521874"/>
                    <a:gd name="connsiteX3-1043" fmla="*/ 1762919 w 2352734"/>
                    <a:gd name="connsiteY3-1044" fmla="*/ 741899 h 3521874"/>
                    <a:gd name="connsiteX4-1045" fmla="*/ 2190300 w 2352734"/>
                    <a:gd name="connsiteY4-1046" fmla="*/ 1096300 h 3521874"/>
                    <a:gd name="connsiteX5-1047" fmla="*/ 1982005 w 2352734"/>
                    <a:gd name="connsiteY5-1048" fmla="*/ 1640112 h 3521874"/>
                    <a:gd name="connsiteX6-1049" fmla="*/ 2352734 w 2352734"/>
                    <a:gd name="connsiteY6-1050" fmla="*/ 2080415 h 3521874"/>
                    <a:gd name="connsiteX7-1051" fmla="*/ 1882614 w 2352734"/>
                    <a:gd name="connsiteY7-1052" fmla="*/ 2608041 h 3521874"/>
                    <a:gd name="connsiteX8-1053" fmla="*/ 1719470 w 2352734"/>
                    <a:gd name="connsiteY8-1054" fmla="*/ 3303213 h 3521874"/>
                    <a:gd name="connsiteX9-1055" fmla="*/ 1033670 w 2352734"/>
                    <a:gd name="connsiteY9-1056" fmla="*/ 3352908 h 3521874"/>
                    <a:gd name="connsiteX10-1057" fmla="*/ 357809 w 2352734"/>
                    <a:gd name="connsiteY10-1058" fmla="*/ 3521874 h 3521874"/>
                    <a:gd name="connsiteX11-1059" fmla="*/ 0 w 2352734"/>
                    <a:gd name="connsiteY11-1060" fmla="*/ 2736682 h 3521874"/>
                    <a:gd name="connsiteX12-1061" fmla="*/ 9939 w 2352734"/>
                    <a:gd name="connsiteY12-1062" fmla="*/ 540134 h 3521874"/>
                    <a:gd name="connsiteX13-1063" fmla="*/ 467139 w 2352734"/>
                    <a:gd name="connsiteY13-1064" fmla="*/ 3421 h 3521874"/>
                    <a:gd name="connsiteX0-1065" fmla="*/ 467139 w 2352760"/>
                    <a:gd name="connsiteY0-1066" fmla="*/ 3421 h 3521874"/>
                    <a:gd name="connsiteX1-1067" fmla="*/ 991074 w 2352760"/>
                    <a:gd name="connsiteY1-1068" fmla="*/ 364496 h 3521874"/>
                    <a:gd name="connsiteX2-1069" fmla="*/ 1597361 w 2352760"/>
                    <a:gd name="connsiteY2-1070" fmla="*/ 304435 h 3521874"/>
                    <a:gd name="connsiteX3-1071" fmla="*/ 1762919 w 2352760"/>
                    <a:gd name="connsiteY3-1072" fmla="*/ 741899 h 3521874"/>
                    <a:gd name="connsiteX4-1073" fmla="*/ 2190300 w 2352760"/>
                    <a:gd name="connsiteY4-1074" fmla="*/ 1096300 h 3521874"/>
                    <a:gd name="connsiteX5-1075" fmla="*/ 1982005 w 2352760"/>
                    <a:gd name="connsiteY5-1076" fmla="*/ 1640112 h 3521874"/>
                    <a:gd name="connsiteX6-1077" fmla="*/ 2352734 w 2352760"/>
                    <a:gd name="connsiteY6-1078" fmla="*/ 2080415 h 3521874"/>
                    <a:gd name="connsiteX7-1079" fmla="*/ 1882614 w 2352760"/>
                    <a:gd name="connsiteY7-1080" fmla="*/ 2608041 h 3521874"/>
                    <a:gd name="connsiteX8-1081" fmla="*/ 1719470 w 2352760"/>
                    <a:gd name="connsiteY8-1082" fmla="*/ 3303213 h 3521874"/>
                    <a:gd name="connsiteX9-1083" fmla="*/ 1033670 w 2352760"/>
                    <a:gd name="connsiteY9-1084" fmla="*/ 3352908 h 3521874"/>
                    <a:gd name="connsiteX10-1085" fmla="*/ 357809 w 2352760"/>
                    <a:gd name="connsiteY10-1086" fmla="*/ 3521874 h 3521874"/>
                    <a:gd name="connsiteX11-1087" fmla="*/ 0 w 2352760"/>
                    <a:gd name="connsiteY11-1088" fmla="*/ 2736682 h 3521874"/>
                    <a:gd name="connsiteX12-1089" fmla="*/ 9939 w 2352760"/>
                    <a:gd name="connsiteY12-1090" fmla="*/ 540134 h 3521874"/>
                    <a:gd name="connsiteX13-1091" fmla="*/ 467139 w 2352760"/>
                    <a:gd name="connsiteY13-1092" fmla="*/ 3421 h 3521874"/>
                    <a:gd name="connsiteX0-1093" fmla="*/ 467139 w 2349495"/>
                    <a:gd name="connsiteY0-1094" fmla="*/ 3421 h 3521874"/>
                    <a:gd name="connsiteX1-1095" fmla="*/ 991074 w 2349495"/>
                    <a:gd name="connsiteY1-1096" fmla="*/ 364496 h 3521874"/>
                    <a:gd name="connsiteX2-1097" fmla="*/ 1597361 w 2349495"/>
                    <a:gd name="connsiteY2-1098" fmla="*/ 304435 h 3521874"/>
                    <a:gd name="connsiteX3-1099" fmla="*/ 1762919 w 2349495"/>
                    <a:gd name="connsiteY3-1100" fmla="*/ 741899 h 3521874"/>
                    <a:gd name="connsiteX4-1101" fmla="*/ 2190300 w 2349495"/>
                    <a:gd name="connsiteY4-1102" fmla="*/ 1096300 h 3521874"/>
                    <a:gd name="connsiteX5-1103" fmla="*/ 1982005 w 2349495"/>
                    <a:gd name="connsiteY5-1104" fmla="*/ 1640112 h 3521874"/>
                    <a:gd name="connsiteX6-1105" fmla="*/ 2349468 w 2349495"/>
                    <a:gd name="connsiteY6-1106" fmla="*/ 2100010 h 3521874"/>
                    <a:gd name="connsiteX7-1107" fmla="*/ 1882614 w 2349495"/>
                    <a:gd name="connsiteY7-1108" fmla="*/ 2608041 h 3521874"/>
                    <a:gd name="connsiteX8-1109" fmla="*/ 1719470 w 2349495"/>
                    <a:gd name="connsiteY8-1110" fmla="*/ 3303213 h 3521874"/>
                    <a:gd name="connsiteX9-1111" fmla="*/ 1033670 w 2349495"/>
                    <a:gd name="connsiteY9-1112" fmla="*/ 3352908 h 3521874"/>
                    <a:gd name="connsiteX10-1113" fmla="*/ 357809 w 2349495"/>
                    <a:gd name="connsiteY10-1114" fmla="*/ 3521874 h 3521874"/>
                    <a:gd name="connsiteX11-1115" fmla="*/ 0 w 2349495"/>
                    <a:gd name="connsiteY11-1116" fmla="*/ 2736682 h 3521874"/>
                    <a:gd name="connsiteX12-1117" fmla="*/ 9939 w 2349495"/>
                    <a:gd name="connsiteY12-1118" fmla="*/ 540134 h 3521874"/>
                    <a:gd name="connsiteX13-1119" fmla="*/ 467139 w 2349495"/>
                    <a:gd name="connsiteY13-1120" fmla="*/ 3421 h 3521874"/>
                    <a:gd name="connsiteX0-1121" fmla="*/ 467139 w 2349495"/>
                    <a:gd name="connsiteY0-1122" fmla="*/ 3421 h 3521874"/>
                    <a:gd name="connsiteX1-1123" fmla="*/ 991074 w 2349495"/>
                    <a:gd name="connsiteY1-1124" fmla="*/ 364496 h 3521874"/>
                    <a:gd name="connsiteX2-1125" fmla="*/ 1597361 w 2349495"/>
                    <a:gd name="connsiteY2-1126" fmla="*/ 304435 h 3521874"/>
                    <a:gd name="connsiteX3-1127" fmla="*/ 1762919 w 2349495"/>
                    <a:gd name="connsiteY3-1128" fmla="*/ 741899 h 3521874"/>
                    <a:gd name="connsiteX4-1129" fmla="*/ 2190300 w 2349495"/>
                    <a:gd name="connsiteY4-1130" fmla="*/ 1096300 h 3521874"/>
                    <a:gd name="connsiteX5-1131" fmla="*/ 1982005 w 2349495"/>
                    <a:gd name="connsiteY5-1132" fmla="*/ 1640112 h 3521874"/>
                    <a:gd name="connsiteX6-1133" fmla="*/ 2349468 w 2349495"/>
                    <a:gd name="connsiteY6-1134" fmla="*/ 2100010 h 3521874"/>
                    <a:gd name="connsiteX7-1135" fmla="*/ 1869551 w 2349495"/>
                    <a:gd name="connsiteY7-1136" fmla="*/ 2608041 h 3521874"/>
                    <a:gd name="connsiteX8-1137" fmla="*/ 1719470 w 2349495"/>
                    <a:gd name="connsiteY8-1138" fmla="*/ 3303213 h 3521874"/>
                    <a:gd name="connsiteX9-1139" fmla="*/ 1033670 w 2349495"/>
                    <a:gd name="connsiteY9-1140" fmla="*/ 3352908 h 3521874"/>
                    <a:gd name="connsiteX10-1141" fmla="*/ 357809 w 2349495"/>
                    <a:gd name="connsiteY10-1142" fmla="*/ 3521874 h 3521874"/>
                    <a:gd name="connsiteX11-1143" fmla="*/ 0 w 2349495"/>
                    <a:gd name="connsiteY11-1144" fmla="*/ 2736682 h 3521874"/>
                    <a:gd name="connsiteX12-1145" fmla="*/ 9939 w 2349495"/>
                    <a:gd name="connsiteY12-1146" fmla="*/ 540134 h 3521874"/>
                    <a:gd name="connsiteX13-1147" fmla="*/ 467139 w 2349495"/>
                    <a:gd name="connsiteY13-1148" fmla="*/ 3421 h 3521874"/>
                    <a:gd name="connsiteX0-1149" fmla="*/ 467139 w 2349495"/>
                    <a:gd name="connsiteY0-1150" fmla="*/ 3421 h 3521874"/>
                    <a:gd name="connsiteX1-1151" fmla="*/ 991074 w 2349495"/>
                    <a:gd name="connsiteY1-1152" fmla="*/ 364496 h 3521874"/>
                    <a:gd name="connsiteX2-1153" fmla="*/ 1597361 w 2349495"/>
                    <a:gd name="connsiteY2-1154" fmla="*/ 304435 h 3521874"/>
                    <a:gd name="connsiteX3-1155" fmla="*/ 1762919 w 2349495"/>
                    <a:gd name="connsiteY3-1156" fmla="*/ 741899 h 3521874"/>
                    <a:gd name="connsiteX4-1157" fmla="*/ 2190300 w 2349495"/>
                    <a:gd name="connsiteY4-1158" fmla="*/ 1096300 h 3521874"/>
                    <a:gd name="connsiteX5-1159" fmla="*/ 1982005 w 2349495"/>
                    <a:gd name="connsiteY5-1160" fmla="*/ 1640112 h 3521874"/>
                    <a:gd name="connsiteX6-1161" fmla="*/ 2349468 w 2349495"/>
                    <a:gd name="connsiteY6-1162" fmla="*/ 2100010 h 3521874"/>
                    <a:gd name="connsiteX7-1163" fmla="*/ 1869551 w 2349495"/>
                    <a:gd name="connsiteY7-1164" fmla="*/ 2608041 h 3521874"/>
                    <a:gd name="connsiteX8-1165" fmla="*/ 1719470 w 2349495"/>
                    <a:gd name="connsiteY8-1166" fmla="*/ 3303213 h 3521874"/>
                    <a:gd name="connsiteX9-1167" fmla="*/ 1033670 w 2349495"/>
                    <a:gd name="connsiteY9-1168" fmla="*/ 3352908 h 3521874"/>
                    <a:gd name="connsiteX10-1169" fmla="*/ 357809 w 2349495"/>
                    <a:gd name="connsiteY10-1170" fmla="*/ 3521874 h 3521874"/>
                    <a:gd name="connsiteX11-1171" fmla="*/ 0 w 2349495"/>
                    <a:gd name="connsiteY11-1172" fmla="*/ 2736682 h 3521874"/>
                    <a:gd name="connsiteX12-1173" fmla="*/ 9939 w 2349495"/>
                    <a:gd name="connsiteY12-1174" fmla="*/ 540134 h 3521874"/>
                    <a:gd name="connsiteX13-1175" fmla="*/ 467139 w 2349495"/>
                    <a:gd name="connsiteY13-1176" fmla="*/ 3421 h 3521874"/>
                    <a:gd name="connsiteX0-1177" fmla="*/ 467139 w 2349495"/>
                    <a:gd name="connsiteY0-1178" fmla="*/ 3421 h 3521874"/>
                    <a:gd name="connsiteX1-1179" fmla="*/ 991074 w 2349495"/>
                    <a:gd name="connsiteY1-1180" fmla="*/ 364496 h 3521874"/>
                    <a:gd name="connsiteX2-1181" fmla="*/ 1597361 w 2349495"/>
                    <a:gd name="connsiteY2-1182" fmla="*/ 304435 h 3521874"/>
                    <a:gd name="connsiteX3-1183" fmla="*/ 1762919 w 2349495"/>
                    <a:gd name="connsiteY3-1184" fmla="*/ 741899 h 3521874"/>
                    <a:gd name="connsiteX4-1185" fmla="*/ 2190300 w 2349495"/>
                    <a:gd name="connsiteY4-1186" fmla="*/ 1096300 h 3521874"/>
                    <a:gd name="connsiteX5-1187" fmla="*/ 1982005 w 2349495"/>
                    <a:gd name="connsiteY5-1188" fmla="*/ 1640112 h 3521874"/>
                    <a:gd name="connsiteX6-1189" fmla="*/ 2349468 w 2349495"/>
                    <a:gd name="connsiteY6-1190" fmla="*/ 2100010 h 3521874"/>
                    <a:gd name="connsiteX7-1191" fmla="*/ 1869551 w 2349495"/>
                    <a:gd name="connsiteY7-1192" fmla="*/ 2608041 h 3521874"/>
                    <a:gd name="connsiteX8-1193" fmla="*/ 1690079 w 2349495"/>
                    <a:gd name="connsiteY8-1194" fmla="*/ 3264025 h 3521874"/>
                    <a:gd name="connsiteX9-1195" fmla="*/ 1033670 w 2349495"/>
                    <a:gd name="connsiteY9-1196" fmla="*/ 3352908 h 3521874"/>
                    <a:gd name="connsiteX10-1197" fmla="*/ 357809 w 2349495"/>
                    <a:gd name="connsiteY10-1198" fmla="*/ 3521874 h 3521874"/>
                    <a:gd name="connsiteX11-1199" fmla="*/ 0 w 2349495"/>
                    <a:gd name="connsiteY11-1200" fmla="*/ 2736682 h 3521874"/>
                    <a:gd name="connsiteX12-1201" fmla="*/ 9939 w 2349495"/>
                    <a:gd name="connsiteY12-1202" fmla="*/ 540134 h 3521874"/>
                    <a:gd name="connsiteX13-1203" fmla="*/ 467139 w 2349495"/>
                    <a:gd name="connsiteY13-1204" fmla="*/ 3421 h 3521874"/>
                    <a:gd name="connsiteX0-1205" fmla="*/ 467139 w 2349495"/>
                    <a:gd name="connsiteY0-1206" fmla="*/ 3421 h 3521874"/>
                    <a:gd name="connsiteX1-1207" fmla="*/ 991074 w 2349495"/>
                    <a:gd name="connsiteY1-1208" fmla="*/ 364496 h 3521874"/>
                    <a:gd name="connsiteX2-1209" fmla="*/ 1597361 w 2349495"/>
                    <a:gd name="connsiteY2-1210" fmla="*/ 304435 h 3521874"/>
                    <a:gd name="connsiteX3-1211" fmla="*/ 1762919 w 2349495"/>
                    <a:gd name="connsiteY3-1212" fmla="*/ 741899 h 3521874"/>
                    <a:gd name="connsiteX4-1213" fmla="*/ 2190300 w 2349495"/>
                    <a:gd name="connsiteY4-1214" fmla="*/ 1096300 h 3521874"/>
                    <a:gd name="connsiteX5-1215" fmla="*/ 1982005 w 2349495"/>
                    <a:gd name="connsiteY5-1216" fmla="*/ 1640112 h 3521874"/>
                    <a:gd name="connsiteX6-1217" fmla="*/ 2349468 w 2349495"/>
                    <a:gd name="connsiteY6-1218" fmla="*/ 2100010 h 3521874"/>
                    <a:gd name="connsiteX7-1219" fmla="*/ 1869551 w 2349495"/>
                    <a:gd name="connsiteY7-1220" fmla="*/ 2608041 h 3521874"/>
                    <a:gd name="connsiteX8-1221" fmla="*/ 1690079 w 2349495"/>
                    <a:gd name="connsiteY8-1222" fmla="*/ 3264025 h 3521874"/>
                    <a:gd name="connsiteX9-1223" fmla="*/ 1033670 w 2349495"/>
                    <a:gd name="connsiteY9-1224" fmla="*/ 3352908 h 3521874"/>
                    <a:gd name="connsiteX10-1225" fmla="*/ 357809 w 2349495"/>
                    <a:gd name="connsiteY10-1226" fmla="*/ 3521874 h 3521874"/>
                    <a:gd name="connsiteX11-1227" fmla="*/ 0 w 2349495"/>
                    <a:gd name="connsiteY11-1228" fmla="*/ 2736682 h 3521874"/>
                    <a:gd name="connsiteX12-1229" fmla="*/ 9939 w 2349495"/>
                    <a:gd name="connsiteY12-1230" fmla="*/ 540134 h 3521874"/>
                    <a:gd name="connsiteX13-1231" fmla="*/ 467139 w 2349495"/>
                    <a:gd name="connsiteY13-1232" fmla="*/ 3421 h 3521874"/>
                    <a:gd name="connsiteX0-1233" fmla="*/ 467139 w 2349495"/>
                    <a:gd name="connsiteY0-1234" fmla="*/ 3421 h 3521874"/>
                    <a:gd name="connsiteX1-1235" fmla="*/ 991074 w 2349495"/>
                    <a:gd name="connsiteY1-1236" fmla="*/ 364496 h 3521874"/>
                    <a:gd name="connsiteX2-1237" fmla="*/ 1597361 w 2349495"/>
                    <a:gd name="connsiteY2-1238" fmla="*/ 304435 h 3521874"/>
                    <a:gd name="connsiteX3-1239" fmla="*/ 1762919 w 2349495"/>
                    <a:gd name="connsiteY3-1240" fmla="*/ 741899 h 3521874"/>
                    <a:gd name="connsiteX4-1241" fmla="*/ 2190300 w 2349495"/>
                    <a:gd name="connsiteY4-1242" fmla="*/ 1096300 h 3521874"/>
                    <a:gd name="connsiteX5-1243" fmla="*/ 1982005 w 2349495"/>
                    <a:gd name="connsiteY5-1244" fmla="*/ 1640112 h 3521874"/>
                    <a:gd name="connsiteX6-1245" fmla="*/ 2349468 w 2349495"/>
                    <a:gd name="connsiteY6-1246" fmla="*/ 2100010 h 3521874"/>
                    <a:gd name="connsiteX7-1247" fmla="*/ 1869551 w 2349495"/>
                    <a:gd name="connsiteY7-1248" fmla="*/ 2608041 h 3521874"/>
                    <a:gd name="connsiteX8-1249" fmla="*/ 1686813 w 2349495"/>
                    <a:gd name="connsiteY8-1250" fmla="*/ 3254228 h 3521874"/>
                    <a:gd name="connsiteX9-1251" fmla="*/ 1033670 w 2349495"/>
                    <a:gd name="connsiteY9-1252" fmla="*/ 3352908 h 3521874"/>
                    <a:gd name="connsiteX10-1253" fmla="*/ 357809 w 2349495"/>
                    <a:gd name="connsiteY10-1254" fmla="*/ 3521874 h 3521874"/>
                    <a:gd name="connsiteX11-1255" fmla="*/ 0 w 2349495"/>
                    <a:gd name="connsiteY11-1256" fmla="*/ 2736682 h 3521874"/>
                    <a:gd name="connsiteX12-1257" fmla="*/ 9939 w 2349495"/>
                    <a:gd name="connsiteY12-1258" fmla="*/ 540134 h 3521874"/>
                    <a:gd name="connsiteX13-1259" fmla="*/ 467139 w 2349495"/>
                    <a:gd name="connsiteY13-1260" fmla="*/ 3421 h 3521874"/>
                    <a:gd name="connsiteX0-1261" fmla="*/ 467139 w 2349495"/>
                    <a:gd name="connsiteY0-1262" fmla="*/ 3421 h 3521874"/>
                    <a:gd name="connsiteX1-1263" fmla="*/ 991074 w 2349495"/>
                    <a:gd name="connsiteY1-1264" fmla="*/ 364496 h 3521874"/>
                    <a:gd name="connsiteX2-1265" fmla="*/ 1597361 w 2349495"/>
                    <a:gd name="connsiteY2-1266" fmla="*/ 304435 h 3521874"/>
                    <a:gd name="connsiteX3-1267" fmla="*/ 1762919 w 2349495"/>
                    <a:gd name="connsiteY3-1268" fmla="*/ 741899 h 3521874"/>
                    <a:gd name="connsiteX4-1269" fmla="*/ 2190300 w 2349495"/>
                    <a:gd name="connsiteY4-1270" fmla="*/ 1096300 h 3521874"/>
                    <a:gd name="connsiteX5-1271" fmla="*/ 1982005 w 2349495"/>
                    <a:gd name="connsiteY5-1272" fmla="*/ 1640112 h 3521874"/>
                    <a:gd name="connsiteX6-1273" fmla="*/ 2349468 w 2349495"/>
                    <a:gd name="connsiteY6-1274" fmla="*/ 2100010 h 3521874"/>
                    <a:gd name="connsiteX7-1275" fmla="*/ 1869551 w 2349495"/>
                    <a:gd name="connsiteY7-1276" fmla="*/ 2608041 h 3521874"/>
                    <a:gd name="connsiteX8-1277" fmla="*/ 1686813 w 2349495"/>
                    <a:gd name="connsiteY8-1278" fmla="*/ 3254228 h 3521874"/>
                    <a:gd name="connsiteX9-1279" fmla="*/ 1033670 w 2349495"/>
                    <a:gd name="connsiteY9-1280" fmla="*/ 3352908 h 3521874"/>
                    <a:gd name="connsiteX10-1281" fmla="*/ 357809 w 2349495"/>
                    <a:gd name="connsiteY10-1282" fmla="*/ 3521874 h 3521874"/>
                    <a:gd name="connsiteX11-1283" fmla="*/ 0 w 2349495"/>
                    <a:gd name="connsiteY11-1284" fmla="*/ 2736682 h 3521874"/>
                    <a:gd name="connsiteX12-1285" fmla="*/ 9939 w 2349495"/>
                    <a:gd name="connsiteY12-1286" fmla="*/ 540134 h 3521874"/>
                    <a:gd name="connsiteX13-1287" fmla="*/ 467139 w 2349495"/>
                    <a:gd name="connsiteY13-1288" fmla="*/ 3421 h 3521874"/>
                    <a:gd name="connsiteX0-1289" fmla="*/ 467139 w 2349495"/>
                    <a:gd name="connsiteY0-1290" fmla="*/ 3421 h 3521874"/>
                    <a:gd name="connsiteX1-1291" fmla="*/ 991074 w 2349495"/>
                    <a:gd name="connsiteY1-1292" fmla="*/ 364496 h 3521874"/>
                    <a:gd name="connsiteX2-1293" fmla="*/ 1597361 w 2349495"/>
                    <a:gd name="connsiteY2-1294" fmla="*/ 304435 h 3521874"/>
                    <a:gd name="connsiteX3-1295" fmla="*/ 1762919 w 2349495"/>
                    <a:gd name="connsiteY3-1296" fmla="*/ 741899 h 3521874"/>
                    <a:gd name="connsiteX4-1297" fmla="*/ 2190300 w 2349495"/>
                    <a:gd name="connsiteY4-1298" fmla="*/ 1096300 h 3521874"/>
                    <a:gd name="connsiteX5-1299" fmla="*/ 1982005 w 2349495"/>
                    <a:gd name="connsiteY5-1300" fmla="*/ 1640112 h 3521874"/>
                    <a:gd name="connsiteX6-1301" fmla="*/ 2349468 w 2349495"/>
                    <a:gd name="connsiteY6-1302" fmla="*/ 2100010 h 3521874"/>
                    <a:gd name="connsiteX7-1303" fmla="*/ 1869551 w 2349495"/>
                    <a:gd name="connsiteY7-1304" fmla="*/ 2608041 h 3521874"/>
                    <a:gd name="connsiteX8-1305" fmla="*/ 1686813 w 2349495"/>
                    <a:gd name="connsiteY8-1306" fmla="*/ 3254228 h 3521874"/>
                    <a:gd name="connsiteX9-1307" fmla="*/ 1108782 w 2349495"/>
                    <a:gd name="connsiteY9-1308" fmla="*/ 3333313 h 3521874"/>
                    <a:gd name="connsiteX10-1309" fmla="*/ 357809 w 2349495"/>
                    <a:gd name="connsiteY10-1310" fmla="*/ 3521874 h 3521874"/>
                    <a:gd name="connsiteX11-1311" fmla="*/ 0 w 2349495"/>
                    <a:gd name="connsiteY11-1312" fmla="*/ 2736682 h 3521874"/>
                    <a:gd name="connsiteX12-1313" fmla="*/ 9939 w 2349495"/>
                    <a:gd name="connsiteY12-1314" fmla="*/ 540134 h 3521874"/>
                    <a:gd name="connsiteX13-1315" fmla="*/ 467139 w 2349495"/>
                    <a:gd name="connsiteY13-1316" fmla="*/ 3421 h 3521874"/>
                    <a:gd name="connsiteX0-1317" fmla="*/ 467139 w 2349495"/>
                    <a:gd name="connsiteY0-1318" fmla="*/ 3421 h 3521874"/>
                    <a:gd name="connsiteX1-1319" fmla="*/ 991074 w 2349495"/>
                    <a:gd name="connsiteY1-1320" fmla="*/ 364496 h 3521874"/>
                    <a:gd name="connsiteX2-1321" fmla="*/ 1597361 w 2349495"/>
                    <a:gd name="connsiteY2-1322" fmla="*/ 304435 h 3521874"/>
                    <a:gd name="connsiteX3-1323" fmla="*/ 1762919 w 2349495"/>
                    <a:gd name="connsiteY3-1324" fmla="*/ 741899 h 3521874"/>
                    <a:gd name="connsiteX4-1325" fmla="*/ 2190300 w 2349495"/>
                    <a:gd name="connsiteY4-1326" fmla="*/ 1096300 h 3521874"/>
                    <a:gd name="connsiteX5-1327" fmla="*/ 1982005 w 2349495"/>
                    <a:gd name="connsiteY5-1328" fmla="*/ 1640112 h 3521874"/>
                    <a:gd name="connsiteX6-1329" fmla="*/ 2349468 w 2349495"/>
                    <a:gd name="connsiteY6-1330" fmla="*/ 2100010 h 3521874"/>
                    <a:gd name="connsiteX7-1331" fmla="*/ 1869551 w 2349495"/>
                    <a:gd name="connsiteY7-1332" fmla="*/ 2608041 h 3521874"/>
                    <a:gd name="connsiteX8-1333" fmla="*/ 1686813 w 2349495"/>
                    <a:gd name="connsiteY8-1334" fmla="*/ 3254228 h 3521874"/>
                    <a:gd name="connsiteX9-1335" fmla="*/ 1108782 w 2349495"/>
                    <a:gd name="connsiteY9-1336" fmla="*/ 3333313 h 3521874"/>
                    <a:gd name="connsiteX10-1337" fmla="*/ 357809 w 2349495"/>
                    <a:gd name="connsiteY10-1338" fmla="*/ 3521874 h 3521874"/>
                    <a:gd name="connsiteX11-1339" fmla="*/ 0 w 2349495"/>
                    <a:gd name="connsiteY11-1340" fmla="*/ 2736682 h 3521874"/>
                    <a:gd name="connsiteX12-1341" fmla="*/ 9939 w 2349495"/>
                    <a:gd name="connsiteY12-1342" fmla="*/ 540134 h 3521874"/>
                    <a:gd name="connsiteX13-1343" fmla="*/ 467139 w 2349495"/>
                    <a:gd name="connsiteY13-1344" fmla="*/ 3421 h 3521874"/>
                    <a:gd name="connsiteX0-1345" fmla="*/ 467139 w 2349495"/>
                    <a:gd name="connsiteY0-1346" fmla="*/ 3421 h 3521874"/>
                    <a:gd name="connsiteX1-1347" fmla="*/ 991074 w 2349495"/>
                    <a:gd name="connsiteY1-1348" fmla="*/ 364496 h 3521874"/>
                    <a:gd name="connsiteX2-1349" fmla="*/ 1597361 w 2349495"/>
                    <a:gd name="connsiteY2-1350" fmla="*/ 304435 h 3521874"/>
                    <a:gd name="connsiteX3-1351" fmla="*/ 1762919 w 2349495"/>
                    <a:gd name="connsiteY3-1352" fmla="*/ 741899 h 3521874"/>
                    <a:gd name="connsiteX4-1353" fmla="*/ 2190300 w 2349495"/>
                    <a:gd name="connsiteY4-1354" fmla="*/ 1096300 h 3521874"/>
                    <a:gd name="connsiteX5-1355" fmla="*/ 1982005 w 2349495"/>
                    <a:gd name="connsiteY5-1356" fmla="*/ 1640112 h 3521874"/>
                    <a:gd name="connsiteX6-1357" fmla="*/ 2349468 w 2349495"/>
                    <a:gd name="connsiteY6-1358" fmla="*/ 2100010 h 3521874"/>
                    <a:gd name="connsiteX7-1359" fmla="*/ 1869551 w 2349495"/>
                    <a:gd name="connsiteY7-1360" fmla="*/ 2608041 h 3521874"/>
                    <a:gd name="connsiteX8-1361" fmla="*/ 1686813 w 2349495"/>
                    <a:gd name="connsiteY8-1362" fmla="*/ 3254228 h 3521874"/>
                    <a:gd name="connsiteX9-1363" fmla="*/ 1108782 w 2349495"/>
                    <a:gd name="connsiteY9-1364" fmla="*/ 3333313 h 3521874"/>
                    <a:gd name="connsiteX10-1365" fmla="*/ 357809 w 2349495"/>
                    <a:gd name="connsiteY10-1366" fmla="*/ 3521874 h 3521874"/>
                    <a:gd name="connsiteX11-1367" fmla="*/ 0 w 2349495"/>
                    <a:gd name="connsiteY11-1368" fmla="*/ 2736682 h 3521874"/>
                    <a:gd name="connsiteX12-1369" fmla="*/ 9939 w 2349495"/>
                    <a:gd name="connsiteY12-1370" fmla="*/ 540134 h 3521874"/>
                    <a:gd name="connsiteX13-1371" fmla="*/ 467139 w 2349495"/>
                    <a:gd name="connsiteY13-1372" fmla="*/ 3421 h 3521874"/>
                    <a:gd name="connsiteX0-1373" fmla="*/ 467139 w 2349495"/>
                    <a:gd name="connsiteY0-1374" fmla="*/ 3421 h 3484067"/>
                    <a:gd name="connsiteX1-1375" fmla="*/ 991074 w 2349495"/>
                    <a:gd name="connsiteY1-1376" fmla="*/ 364496 h 3484067"/>
                    <a:gd name="connsiteX2-1377" fmla="*/ 1597361 w 2349495"/>
                    <a:gd name="connsiteY2-1378" fmla="*/ 304435 h 3484067"/>
                    <a:gd name="connsiteX3-1379" fmla="*/ 1762919 w 2349495"/>
                    <a:gd name="connsiteY3-1380" fmla="*/ 741899 h 3484067"/>
                    <a:gd name="connsiteX4-1381" fmla="*/ 2190300 w 2349495"/>
                    <a:gd name="connsiteY4-1382" fmla="*/ 1096300 h 3484067"/>
                    <a:gd name="connsiteX5-1383" fmla="*/ 1982005 w 2349495"/>
                    <a:gd name="connsiteY5-1384" fmla="*/ 1640112 h 3484067"/>
                    <a:gd name="connsiteX6-1385" fmla="*/ 2349468 w 2349495"/>
                    <a:gd name="connsiteY6-1386" fmla="*/ 2100010 h 3484067"/>
                    <a:gd name="connsiteX7-1387" fmla="*/ 1869551 w 2349495"/>
                    <a:gd name="connsiteY7-1388" fmla="*/ 2608041 h 3484067"/>
                    <a:gd name="connsiteX8-1389" fmla="*/ 1686813 w 2349495"/>
                    <a:gd name="connsiteY8-1390" fmla="*/ 3254228 h 3484067"/>
                    <a:gd name="connsiteX9-1391" fmla="*/ 1108782 w 2349495"/>
                    <a:gd name="connsiteY9-1392" fmla="*/ 3333313 h 3484067"/>
                    <a:gd name="connsiteX10-1393" fmla="*/ 364340 w 2349495"/>
                    <a:gd name="connsiteY10-1394" fmla="*/ 3469622 h 3484067"/>
                    <a:gd name="connsiteX11-1395" fmla="*/ 0 w 2349495"/>
                    <a:gd name="connsiteY11-1396" fmla="*/ 2736682 h 3484067"/>
                    <a:gd name="connsiteX12-1397" fmla="*/ 9939 w 2349495"/>
                    <a:gd name="connsiteY12-1398" fmla="*/ 540134 h 3484067"/>
                    <a:gd name="connsiteX13-1399" fmla="*/ 467139 w 2349495"/>
                    <a:gd name="connsiteY13-1400" fmla="*/ 3421 h 3484067"/>
                    <a:gd name="connsiteX0-1401" fmla="*/ 467139 w 2349495"/>
                    <a:gd name="connsiteY0-1402" fmla="*/ 3421 h 3480224"/>
                    <a:gd name="connsiteX1-1403" fmla="*/ 991074 w 2349495"/>
                    <a:gd name="connsiteY1-1404" fmla="*/ 364496 h 3480224"/>
                    <a:gd name="connsiteX2-1405" fmla="*/ 1597361 w 2349495"/>
                    <a:gd name="connsiteY2-1406" fmla="*/ 304435 h 3480224"/>
                    <a:gd name="connsiteX3-1407" fmla="*/ 1762919 w 2349495"/>
                    <a:gd name="connsiteY3-1408" fmla="*/ 741899 h 3480224"/>
                    <a:gd name="connsiteX4-1409" fmla="*/ 2190300 w 2349495"/>
                    <a:gd name="connsiteY4-1410" fmla="*/ 1096300 h 3480224"/>
                    <a:gd name="connsiteX5-1411" fmla="*/ 1982005 w 2349495"/>
                    <a:gd name="connsiteY5-1412" fmla="*/ 1640112 h 3480224"/>
                    <a:gd name="connsiteX6-1413" fmla="*/ 2349468 w 2349495"/>
                    <a:gd name="connsiteY6-1414" fmla="*/ 2100010 h 3480224"/>
                    <a:gd name="connsiteX7-1415" fmla="*/ 1869551 w 2349495"/>
                    <a:gd name="connsiteY7-1416" fmla="*/ 2608041 h 3480224"/>
                    <a:gd name="connsiteX8-1417" fmla="*/ 1686813 w 2349495"/>
                    <a:gd name="connsiteY8-1418" fmla="*/ 3254228 h 3480224"/>
                    <a:gd name="connsiteX9-1419" fmla="*/ 1108782 w 2349495"/>
                    <a:gd name="connsiteY9-1420" fmla="*/ 3333313 h 3480224"/>
                    <a:gd name="connsiteX10-1421" fmla="*/ 370871 w 2349495"/>
                    <a:gd name="connsiteY10-1422" fmla="*/ 3459825 h 3480224"/>
                    <a:gd name="connsiteX11-1423" fmla="*/ 0 w 2349495"/>
                    <a:gd name="connsiteY11-1424" fmla="*/ 2736682 h 3480224"/>
                    <a:gd name="connsiteX12-1425" fmla="*/ 9939 w 2349495"/>
                    <a:gd name="connsiteY12-1426" fmla="*/ 540134 h 3480224"/>
                    <a:gd name="connsiteX13-1427" fmla="*/ 467139 w 2349495"/>
                    <a:gd name="connsiteY13-1428" fmla="*/ 3421 h 3480224"/>
                    <a:gd name="connsiteX0-1429" fmla="*/ 467139 w 2349495"/>
                    <a:gd name="connsiteY0-1430" fmla="*/ 3421 h 3552207"/>
                    <a:gd name="connsiteX1-1431" fmla="*/ 991074 w 2349495"/>
                    <a:gd name="connsiteY1-1432" fmla="*/ 364496 h 3552207"/>
                    <a:gd name="connsiteX2-1433" fmla="*/ 1597361 w 2349495"/>
                    <a:gd name="connsiteY2-1434" fmla="*/ 304435 h 3552207"/>
                    <a:gd name="connsiteX3-1435" fmla="*/ 1762919 w 2349495"/>
                    <a:gd name="connsiteY3-1436" fmla="*/ 741899 h 3552207"/>
                    <a:gd name="connsiteX4-1437" fmla="*/ 2190300 w 2349495"/>
                    <a:gd name="connsiteY4-1438" fmla="*/ 1096300 h 3552207"/>
                    <a:gd name="connsiteX5-1439" fmla="*/ 1982005 w 2349495"/>
                    <a:gd name="connsiteY5-1440" fmla="*/ 1640112 h 3552207"/>
                    <a:gd name="connsiteX6-1441" fmla="*/ 2349468 w 2349495"/>
                    <a:gd name="connsiteY6-1442" fmla="*/ 2100010 h 3552207"/>
                    <a:gd name="connsiteX7-1443" fmla="*/ 1869551 w 2349495"/>
                    <a:gd name="connsiteY7-1444" fmla="*/ 2608041 h 3552207"/>
                    <a:gd name="connsiteX8-1445" fmla="*/ 1686813 w 2349495"/>
                    <a:gd name="connsiteY8-1446" fmla="*/ 3254228 h 3552207"/>
                    <a:gd name="connsiteX9-1447" fmla="*/ 1108782 w 2349495"/>
                    <a:gd name="connsiteY9-1448" fmla="*/ 3333313 h 3552207"/>
                    <a:gd name="connsiteX10-1449" fmla="*/ 370871 w 2349495"/>
                    <a:gd name="connsiteY10-1450" fmla="*/ 3459825 h 3552207"/>
                    <a:gd name="connsiteX11-1451" fmla="*/ 0 w 2349495"/>
                    <a:gd name="connsiteY11-1452" fmla="*/ 2736682 h 3552207"/>
                    <a:gd name="connsiteX12-1453" fmla="*/ 9939 w 2349495"/>
                    <a:gd name="connsiteY12-1454" fmla="*/ 540134 h 3552207"/>
                    <a:gd name="connsiteX13-1455" fmla="*/ 467139 w 2349495"/>
                    <a:gd name="connsiteY13-1456" fmla="*/ 3421 h 3552207"/>
                    <a:gd name="connsiteX0-1457" fmla="*/ 467139 w 2349495"/>
                    <a:gd name="connsiteY0-1458" fmla="*/ 3421 h 3552207"/>
                    <a:gd name="connsiteX1-1459" fmla="*/ 991074 w 2349495"/>
                    <a:gd name="connsiteY1-1460" fmla="*/ 364496 h 3552207"/>
                    <a:gd name="connsiteX2-1461" fmla="*/ 1597361 w 2349495"/>
                    <a:gd name="connsiteY2-1462" fmla="*/ 304435 h 3552207"/>
                    <a:gd name="connsiteX3-1463" fmla="*/ 1762919 w 2349495"/>
                    <a:gd name="connsiteY3-1464" fmla="*/ 741899 h 3552207"/>
                    <a:gd name="connsiteX4-1465" fmla="*/ 2190300 w 2349495"/>
                    <a:gd name="connsiteY4-1466" fmla="*/ 1096300 h 3552207"/>
                    <a:gd name="connsiteX5-1467" fmla="*/ 1982005 w 2349495"/>
                    <a:gd name="connsiteY5-1468" fmla="*/ 1640112 h 3552207"/>
                    <a:gd name="connsiteX6-1469" fmla="*/ 2349468 w 2349495"/>
                    <a:gd name="connsiteY6-1470" fmla="*/ 2100010 h 3552207"/>
                    <a:gd name="connsiteX7-1471" fmla="*/ 1869551 w 2349495"/>
                    <a:gd name="connsiteY7-1472" fmla="*/ 2608041 h 3552207"/>
                    <a:gd name="connsiteX8-1473" fmla="*/ 1686813 w 2349495"/>
                    <a:gd name="connsiteY8-1474" fmla="*/ 3254228 h 3552207"/>
                    <a:gd name="connsiteX9-1475" fmla="*/ 1108782 w 2349495"/>
                    <a:gd name="connsiteY9-1476" fmla="*/ 3333313 h 3552207"/>
                    <a:gd name="connsiteX10-1477" fmla="*/ 370871 w 2349495"/>
                    <a:gd name="connsiteY10-1478" fmla="*/ 3459825 h 3552207"/>
                    <a:gd name="connsiteX11-1479" fmla="*/ 0 w 2349495"/>
                    <a:gd name="connsiteY11-1480" fmla="*/ 2736682 h 3552207"/>
                    <a:gd name="connsiteX12-1481" fmla="*/ 9939 w 2349495"/>
                    <a:gd name="connsiteY12-1482" fmla="*/ 540134 h 3552207"/>
                    <a:gd name="connsiteX13-1483" fmla="*/ 467139 w 2349495"/>
                    <a:gd name="connsiteY13-1484" fmla="*/ 3421 h 3552207"/>
                    <a:gd name="connsiteX0-1485" fmla="*/ 467233 w 2349589"/>
                    <a:gd name="connsiteY0-1486" fmla="*/ 3421 h 3552207"/>
                    <a:gd name="connsiteX1-1487" fmla="*/ 991168 w 2349589"/>
                    <a:gd name="connsiteY1-1488" fmla="*/ 364496 h 3552207"/>
                    <a:gd name="connsiteX2-1489" fmla="*/ 1597455 w 2349589"/>
                    <a:gd name="connsiteY2-1490" fmla="*/ 304435 h 3552207"/>
                    <a:gd name="connsiteX3-1491" fmla="*/ 1763013 w 2349589"/>
                    <a:gd name="connsiteY3-1492" fmla="*/ 741899 h 3552207"/>
                    <a:gd name="connsiteX4-1493" fmla="*/ 2190394 w 2349589"/>
                    <a:gd name="connsiteY4-1494" fmla="*/ 1096300 h 3552207"/>
                    <a:gd name="connsiteX5-1495" fmla="*/ 1982099 w 2349589"/>
                    <a:gd name="connsiteY5-1496" fmla="*/ 1640112 h 3552207"/>
                    <a:gd name="connsiteX6-1497" fmla="*/ 2349562 w 2349589"/>
                    <a:gd name="connsiteY6-1498" fmla="*/ 2100010 h 3552207"/>
                    <a:gd name="connsiteX7-1499" fmla="*/ 1869645 w 2349589"/>
                    <a:gd name="connsiteY7-1500" fmla="*/ 2608041 h 3552207"/>
                    <a:gd name="connsiteX8-1501" fmla="*/ 1686907 w 2349589"/>
                    <a:gd name="connsiteY8-1502" fmla="*/ 3254228 h 3552207"/>
                    <a:gd name="connsiteX9-1503" fmla="*/ 1108876 w 2349589"/>
                    <a:gd name="connsiteY9-1504" fmla="*/ 3333313 h 3552207"/>
                    <a:gd name="connsiteX10-1505" fmla="*/ 370965 w 2349589"/>
                    <a:gd name="connsiteY10-1506" fmla="*/ 3459825 h 3552207"/>
                    <a:gd name="connsiteX11-1507" fmla="*/ 94 w 2349589"/>
                    <a:gd name="connsiteY11-1508" fmla="*/ 2736682 h 3552207"/>
                    <a:gd name="connsiteX12-1509" fmla="*/ 10033 w 2349589"/>
                    <a:gd name="connsiteY12-1510" fmla="*/ 540134 h 3552207"/>
                    <a:gd name="connsiteX13-1511" fmla="*/ 467233 w 2349589"/>
                    <a:gd name="connsiteY13-1512" fmla="*/ 3421 h 355220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2349589" h="3552207">
                      <a:moveTo>
                        <a:pt x="467233" y="3421"/>
                      </a:moveTo>
                      <a:cubicBezTo>
                        <a:pt x="734407" y="-24266"/>
                        <a:pt x="981985" y="117864"/>
                        <a:pt x="991168" y="364496"/>
                      </a:cubicBezTo>
                      <a:cubicBezTo>
                        <a:pt x="1194352" y="121319"/>
                        <a:pt x="1498773" y="227572"/>
                        <a:pt x="1597455" y="304435"/>
                      </a:cubicBezTo>
                      <a:cubicBezTo>
                        <a:pt x="1689652" y="352285"/>
                        <a:pt x="1788382" y="579749"/>
                        <a:pt x="1763013" y="741899"/>
                      </a:cubicBezTo>
                      <a:cubicBezTo>
                        <a:pt x="1943573" y="782744"/>
                        <a:pt x="2133931" y="882371"/>
                        <a:pt x="2190394" y="1096300"/>
                      </a:cubicBezTo>
                      <a:cubicBezTo>
                        <a:pt x="2247236" y="1330910"/>
                        <a:pt x="2127731" y="1529599"/>
                        <a:pt x="1982099" y="1640112"/>
                      </a:cubicBezTo>
                      <a:cubicBezTo>
                        <a:pt x="2152484" y="1693262"/>
                        <a:pt x="2352260" y="1890106"/>
                        <a:pt x="2349562" y="2100010"/>
                      </a:cubicBezTo>
                      <a:cubicBezTo>
                        <a:pt x="2319129" y="2527345"/>
                        <a:pt x="2047035" y="2618311"/>
                        <a:pt x="1869645" y="2608041"/>
                      </a:cubicBezTo>
                      <a:cubicBezTo>
                        <a:pt x="1950246" y="2898548"/>
                        <a:pt x="1812046" y="3097616"/>
                        <a:pt x="1686907" y="3254228"/>
                      </a:cubicBezTo>
                      <a:cubicBezTo>
                        <a:pt x="1508381" y="3391624"/>
                        <a:pt x="1336387" y="3401657"/>
                        <a:pt x="1108876" y="3333313"/>
                      </a:cubicBezTo>
                      <a:cubicBezTo>
                        <a:pt x="969586" y="3611704"/>
                        <a:pt x="680072" y="3589648"/>
                        <a:pt x="370965" y="3459825"/>
                      </a:cubicBezTo>
                      <a:cubicBezTo>
                        <a:pt x="103649" y="3346140"/>
                        <a:pt x="-3644" y="3069170"/>
                        <a:pt x="94" y="2736682"/>
                      </a:cubicBezTo>
                      <a:lnTo>
                        <a:pt x="10033" y="540134"/>
                      </a:lnTo>
                      <a:cubicBezTo>
                        <a:pt x="2413" y="246930"/>
                        <a:pt x="200533" y="45165"/>
                        <a:pt x="467233" y="3421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grpSp>
              <p:nvGrpSpPr>
                <p:cNvPr id="77" name="그룹 96"/>
                <p:cNvGrpSpPr/>
                <p:nvPr/>
              </p:nvGrpSpPr>
              <p:grpSpPr>
                <a:xfrm flipH="1">
                  <a:off x="3326867" y="66818"/>
                  <a:ext cx="2194998" cy="3306170"/>
                  <a:chOff x="6150565" y="3254095"/>
                  <a:chExt cx="979312" cy="1475068"/>
                </a:xfrm>
              </p:grpSpPr>
              <p:sp>
                <p:nvSpPr>
                  <p:cNvPr id="78" name="자유형: 도형 97"/>
                  <p:cNvSpPr/>
                  <p:nvPr/>
                </p:nvSpPr>
                <p:spPr>
                  <a:xfrm>
                    <a:off x="6154072" y="3254095"/>
                    <a:ext cx="734589" cy="517434"/>
                  </a:xfrm>
                  <a:custGeom>
                    <a:avLst/>
                    <a:gdLst>
                      <a:gd name="connsiteX0" fmla="*/ 182319 w 931229"/>
                      <a:gd name="connsiteY0" fmla="*/ 476834 h 617079"/>
                      <a:gd name="connsiteX1" fmla="*/ 423541 w 931229"/>
                      <a:gd name="connsiteY1" fmla="*/ 339394 h 617079"/>
                      <a:gd name="connsiteX2" fmla="*/ 516103 w 931229"/>
                      <a:gd name="connsiteY2" fmla="*/ 617079 h 617079"/>
                      <a:gd name="connsiteX3" fmla="*/ 0 w 931229"/>
                      <a:gd name="connsiteY3" fmla="*/ 448785 h 617079"/>
                      <a:gd name="connsiteX4" fmla="*/ 274881 w 931229"/>
                      <a:gd name="connsiteY4" fmla="*/ 0 h 617079"/>
                      <a:gd name="connsiteX5" fmla="*/ 504883 w 931229"/>
                      <a:gd name="connsiteY5" fmla="*/ 235612 h 617079"/>
                      <a:gd name="connsiteX6" fmla="*/ 765740 w 931229"/>
                      <a:gd name="connsiteY6" fmla="*/ 159879 h 617079"/>
                      <a:gd name="connsiteX7" fmla="*/ 931229 w 931229"/>
                      <a:gd name="connsiteY7" fmla="*/ 403906 h 617079"/>
                      <a:gd name="connsiteX0-1" fmla="*/ 182319 w 931922"/>
                      <a:gd name="connsiteY0-2" fmla="*/ 476834 h 617079"/>
                      <a:gd name="connsiteX1-3" fmla="*/ 423541 w 931922"/>
                      <a:gd name="connsiteY1-4" fmla="*/ 339394 h 617079"/>
                      <a:gd name="connsiteX2-5" fmla="*/ 516103 w 931922"/>
                      <a:gd name="connsiteY2-6" fmla="*/ 617079 h 617079"/>
                      <a:gd name="connsiteX3-7" fmla="*/ 0 w 931922"/>
                      <a:gd name="connsiteY3-8" fmla="*/ 448785 h 617079"/>
                      <a:gd name="connsiteX4-9" fmla="*/ 274881 w 931922"/>
                      <a:gd name="connsiteY4-10" fmla="*/ 0 h 617079"/>
                      <a:gd name="connsiteX5-11" fmla="*/ 504883 w 931922"/>
                      <a:gd name="connsiteY5-12" fmla="*/ 235612 h 617079"/>
                      <a:gd name="connsiteX6-13" fmla="*/ 765740 w 931922"/>
                      <a:gd name="connsiteY6-14" fmla="*/ 159879 h 617079"/>
                      <a:gd name="connsiteX7-15" fmla="*/ 931229 w 931922"/>
                      <a:gd name="connsiteY7-16" fmla="*/ 403906 h 617079"/>
                      <a:gd name="connsiteX0-17" fmla="*/ 182319 w 931922"/>
                      <a:gd name="connsiteY0-18" fmla="*/ 476834 h 617079"/>
                      <a:gd name="connsiteX1-19" fmla="*/ 423541 w 931922"/>
                      <a:gd name="connsiteY1-20" fmla="*/ 339394 h 617079"/>
                      <a:gd name="connsiteX2-21" fmla="*/ 516103 w 931922"/>
                      <a:gd name="connsiteY2-22" fmla="*/ 617079 h 617079"/>
                      <a:gd name="connsiteX3-23" fmla="*/ 0 w 931922"/>
                      <a:gd name="connsiteY3-24" fmla="*/ 448785 h 617079"/>
                      <a:gd name="connsiteX4-25" fmla="*/ 274881 w 931922"/>
                      <a:gd name="connsiteY4-26" fmla="*/ 0 h 617079"/>
                      <a:gd name="connsiteX5-27" fmla="*/ 504883 w 931922"/>
                      <a:gd name="connsiteY5-28" fmla="*/ 235612 h 617079"/>
                      <a:gd name="connsiteX6-29" fmla="*/ 765740 w 931922"/>
                      <a:gd name="connsiteY6-30" fmla="*/ 159879 h 617079"/>
                      <a:gd name="connsiteX7-31" fmla="*/ 931229 w 931922"/>
                      <a:gd name="connsiteY7-32" fmla="*/ 403906 h 617079"/>
                      <a:gd name="connsiteX0-33" fmla="*/ 182319 w 931968"/>
                      <a:gd name="connsiteY0-34" fmla="*/ 476834 h 617079"/>
                      <a:gd name="connsiteX1-35" fmla="*/ 423541 w 931968"/>
                      <a:gd name="connsiteY1-36" fmla="*/ 339394 h 617079"/>
                      <a:gd name="connsiteX2-37" fmla="*/ 516103 w 931968"/>
                      <a:gd name="connsiteY2-38" fmla="*/ 617079 h 617079"/>
                      <a:gd name="connsiteX3-39" fmla="*/ 0 w 931968"/>
                      <a:gd name="connsiteY3-40" fmla="*/ 448785 h 617079"/>
                      <a:gd name="connsiteX4-41" fmla="*/ 274881 w 931968"/>
                      <a:gd name="connsiteY4-42" fmla="*/ 0 h 617079"/>
                      <a:gd name="connsiteX5-43" fmla="*/ 504883 w 931968"/>
                      <a:gd name="connsiteY5-44" fmla="*/ 235612 h 617079"/>
                      <a:gd name="connsiteX6-45" fmla="*/ 765740 w 931968"/>
                      <a:gd name="connsiteY6-46" fmla="*/ 159879 h 617079"/>
                      <a:gd name="connsiteX7-47" fmla="*/ 931229 w 931968"/>
                      <a:gd name="connsiteY7-48" fmla="*/ 403906 h 617079"/>
                      <a:gd name="connsiteX0-49" fmla="*/ 182319 w 932698"/>
                      <a:gd name="connsiteY0-50" fmla="*/ 476834 h 617079"/>
                      <a:gd name="connsiteX1-51" fmla="*/ 423541 w 932698"/>
                      <a:gd name="connsiteY1-52" fmla="*/ 339394 h 617079"/>
                      <a:gd name="connsiteX2-53" fmla="*/ 516103 w 932698"/>
                      <a:gd name="connsiteY2-54" fmla="*/ 617079 h 617079"/>
                      <a:gd name="connsiteX3-55" fmla="*/ 0 w 932698"/>
                      <a:gd name="connsiteY3-56" fmla="*/ 448785 h 617079"/>
                      <a:gd name="connsiteX4-57" fmla="*/ 274881 w 932698"/>
                      <a:gd name="connsiteY4-58" fmla="*/ 0 h 617079"/>
                      <a:gd name="connsiteX5-59" fmla="*/ 504883 w 932698"/>
                      <a:gd name="connsiteY5-60" fmla="*/ 235612 h 617079"/>
                      <a:gd name="connsiteX6-61" fmla="*/ 765740 w 932698"/>
                      <a:gd name="connsiteY6-62" fmla="*/ 159879 h 617079"/>
                      <a:gd name="connsiteX7-63" fmla="*/ 931229 w 932698"/>
                      <a:gd name="connsiteY7-64" fmla="*/ 403906 h 617079"/>
                      <a:gd name="connsiteX0-65" fmla="*/ 182319 w 932698"/>
                      <a:gd name="connsiteY0-66" fmla="*/ 476834 h 617079"/>
                      <a:gd name="connsiteX1-67" fmla="*/ 423541 w 932698"/>
                      <a:gd name="connsiteY1-68" fmla="*/ 339394 h 617079"/>
                      <a:gd name="connsiteX2-69" fmla="*/ 516103 w 932698"/>
                      <a:gd name="connsiteY2-70" fmla="*/ 617079 h 617079"/>
                      <a:gd name="connsiteX3-71" fmla="*/ 0 w 932698"/>
                      <a:gd name="connsiteY3-72" fmla="*/ 448785 h 617079"/>
                      <a:gd name="connsiteX4-73" fmla="*/ 274881 w 932698"/>
                      <a:gd name="connsiteY4-74" fmla="*/ 0 h 617079"/>
                      <a:gd name="connsiteX5-75" fmla="*/ 504883 w 932698"/>
                      <a:gd name="connsiteY5-76" fmla="*/ 235612 h 617079"/>
                      <a:gd name="connsiteX6-77" fmla="*/ 765740 w 932698"/>
                      <a:gd name="connsiteY6-78" fmla="*/ 159879 h 617079"/>
                      <a:gd name="connsiteX7-79" fmla="*/ 931229 w 932698"/>
                      <a:gd name="connsiteY7-80" fmla="*/ 403906 h 617079"/>
                      <a:gd name="connsiteX0-81" fmla="*/ 182319 w 932698"/>
                      <a:gd name="connsiteY0-82" fmla="*/ 476834 h 617079"/>
                      <a:gd name="connsiteX1-83" fmla="*/ 423541 w 932698"/>
                      <a:gd name="connsiteY1-84" fmla="*/ 339394 h 617079"/>
                      <a:gd name="connsiteX2-85" fmla="*/ 516103 w 932698"/>
                      <a:gd name="connsiteY2-86" fmla="*/ 617079 h 617079"/>
                      <a:gd name="connsiteX3-87" fmla="*/ 0 w 932698"/>
                      <a:gd name="connsiteY3-88" fmla="*/ 448785 h 617079"/>
                      <a:gd name="connsiteX4-89" fmla="*/ 274881 w 932698"/>
                      <a:gd name="connsiteY4-90" fmla="*/ 0 h 617079"/>
                      <a:gd name="connsiteX5-91" fmla="*/ 477341 w 932698"/>
                      <a:gd name="connsiteY5-92" fmla="*/ 243874 h 617079"/>
                      <a:gd name="connsiteX6-93" fmla="*/ 765740 w 932698"/>
                      <a:gd name="connsiteY6-94" fmla="*/ 159879 h 617079"/>
                      <a:gd name="connsiteX7-95" fmla="*/ 931229 w 932698"/>
                      <a:gd name="connsiteY7-96" fmla="*/ 403906 h 617079"/>
                      <a:gd name="connsiteX0-97" fmla="*/ 182319 w 932698"/>
                      <a:gd name="connsiteY0-98" fmla="*/ 476834 h 617079"/>
                      <a:gd name="connsiteX1-99" fmla="*/ 423541 w 932698"/>
                      <a:gd name="connsiteY1-100" fmla="*/ 339394 h 617079"/>
                      <a:gd name="connsiteX2-101" fmla="*/ 516103 w 932698"/>
                      <a:gd name="connsiteY2-102" fmla="*/ 617079 h 617079"/>
                      <a:gd name="connsiteX3-103" fmla="*/ 0 w 932698"/>
                      <a:gd name="connsiteY3-104" fmla="*/ 448785 h 617079"/>
                      <a:gd name="connsiteX4-105" fmla="*/ 274881 w 932698"/>
                      <a:gd name="connsiteY4-106" fmla="*/ 0 h 617079"/>
                      <a:gd name="connsiteX5-107" fmla="*/ 477341 w 932698"/>
                      <a:gd name="connsiteY5-108" fmla="*/ 243874 h 617079"/>
                      <a:gd name="connsiteX6-109" fmla="*/ 765740 w 932698"/>
                      <a:gd name="connsiteY6-110" fmla="*/ 159879 h 617079"/>
                      <a:gd name="connsiteX7-111" fmla="*/ 931229 w 932698"/>
                      <a:gd name="connsiteY7-112" fmla="*/ 403906 h 617079"/>
                      <a:gd name="connsiteX0-113" fmla="*/ 182319 w 932698"/>
                      <a:gd name="connsiteY0-114" fmla="*/ 476834 h 617079"/>
                      <a:gd name="connsiteX1-115" fmla="*/ 423541 w 932698"/>
                      <a:gd name="connsiteY1-116" fmla="*/ 339394 h 617079"/>
                      <a:gd name="connsiteX2-117" fmla="*/ 516103 w 932698"/>
                      <a:gd name="connsiteY2-118" fmla="*/ 617079 h 617079"/>
                      <a:gd name="connsiteX3-119" fmla="*/ 0 w 932698"/>
                      <a:gd name="connsiteY3-120" fmla="*/ 448785 h 617079"/>
                      <a:gd name="connsiteX4-121" fmla="*/ 274881 w 932698"/>
                      <a:gd name="connsiteY4-122" fmla="*/ 0 h 617079"/>
                      <a:gd name="connsiteX5-123" fmla="*/ 477341 w 932698"/>
                      <a:gd name="connsiteY5-124" fmla="*/ 243874 h 617079"/>
                      <a:gd name="connsiteX6-125" fmla="*/ 765740 w 932698"/>
                      <a:gd name="connsiteY6-126" fmla="*/ 159879 h 617079"/>
                      <a:gd name="connsiteX7-127" fmla="*/ 931229 w 932698"/>
                      <a:gd name="connsiteY7-128" fmla="*/ 403906 h 617079"/>
                      <a:gd name="connsiteX0-129" fmla="*/ 182319 w 933062"/>
                      <a:gd name="connsiteY0-130" fmla="*/ 476834 h 617079"/>
                      <a:gd name="connsiteX1-131" fmla="*/ 423541 w 933062"/>
                      <a:gd name="connsiteY1-132" fmla="*/ 339394 h 617079"/>
                      <a:gd name="connsiteX2-133" fmla="*/ 516103 w 933062"/>
                      <a:gd name="connsiteY2-134" fmla="*/ 617079 h 617079"/>
                      <a:gd name="connsiteX3-135" fmla="*/ 0 w 933062"/>
                      <a:gd name="connsiteY3-136" fmla="*/ 448785 h 617079"/>
                      <a:gd name="connsiteX4-137" fmla="*/ 274881 w 933062"/>
                      <a:gd name="connsiteY4-138" fmla="*/ 0 h 617079"/>
                      <a:gd name="connsiteX5-139" fmla="*/ 477341 w 933062"/>
                      <a:gd name="connsiteY5-140" fmla="*/ 243874 h 617079"/>
                      <a:gd name="connsiteX6-141" fmla="*/ 765740 w 933062"/>
                      <a:gd name="connsiteY6-142" fmla="*/ 159879 h 617079"/>
                      <a:gd name="connsiteX7-143" fmla="*/ 931229 w 933062"/>
                      <a:gd name="connsiteY7-144" fmla="*/ 403906 h 617079"/>
                      <a:gd name="connsiteX0-145" fmla="*/ 182319 w 933062"/>
                      <a:gd name="connsiteY0-146" fmla="*/ 476834 h 617079"/>
                      <a:gd name="connsiteX1-147" fmla="*/ 423541 w 933062"/>
                      <a:gd name="connsiteY1-148" fmla="*/ 339394 h 617079"/>
                      <a:gd name="connsiteX2-149" fmla="*/ 516103 w 933062"/>
                      <a:gd name="connsiteY2-150" fmla="*/ 617079 h 617079"/>
                      <a:gd name="connsiteX3-151" fmla="*/ 0 w 933062"/>
                      <a:gd name="connsiteY3-152" fmla="*/ 448785 h 617079"/>
                      <a:gd name="connsiteX4-153" fmla="*/ 274881 w 933062"/>
                      <a:gd name="connsiteY4-154" fmla="*/ 0 h 617079"/>
                      <a:gd name="connsiteX5-155" fmla="*/ 477341 w 933062"/>
                      <a:gd name="connsiteY5-156" fmla="*/ 243874 h 617079"/>
                      <a:gd name="connsiteX6-157" fmla="*/ 765740 w 933062"/>
                      <a:gd name="connsiteY6-158" fmla="*/ 159879 h 617079"/>
                      <a:gd name="connsiteX7-159" fmla="*/ 931229 w 933062"/>
                      <a:gd name="connsiteY7-160" fmla="*/ 403906 h 617079"/>
                      <a:gd name="connsiteX0-161" fmla="*/ 182319 w 934161"/>
                      <a:gd name="connsiteY0-162" fmla="*/ 476834 h 617079"/>
                      <a:gd name="connsiteX1-163" fmla="*/ 423541 w 934161"/>
                      <a:gd name="connsiteY1-164" fmla="*/ 339394 h 617079"/>
                      <a:gd name="connsiteX2-165" fmla="*/ 516103 w 934161"/>
                      <a:gd name="connsiteY2-166" fmla="*/ 617079 h 617079"/>
                      <a:gd name="connsiteX3-167" fmla="*/ 0 w 934161"/>
                      <a:gd name="connsiteY3-168" fmla="*/ 448785 h 617079"/>
                      <a:gd name="connsiteX4-169" fmla="*/ 274881 w 934161"/>
                      <a:gd name="connsiteY4-170" fmla="*/ 0 h 617079"/>
                      <a:gd name="connsiteX5-171" fmla="*/ 477341 w 934161"/>
                      <a:gd name="connsiteY5-172" fmla="*/ 243874 h 617079"/>
                      <a:gd name="connsiteX6-173" fmla="*/ 787773 w 934161"/>
                      <a:gd name="connsiteY6-174" fmla="*/ 162633 h 617079"/>
                      <a:gd name="connsiteX7-175" fmla="*/ 931229 w 934161"/>
                      <a:gd name="connsiteY7-176" fmla="*/ 403906 h 617079"/>
                      <a:gd name="connsiteX0-177" fmla="*/ 182319 w 933800"/>
                      <a:gd name="connsiteY0-178" fmla="*/ 476834 h 617079"/>
                      <a:gd name="connsiteX1-179" fmla="*/ 423541 w 933800"/>
                      <a:gd name="connsiteY1-180" fmla="*/ 339394 h 617079"/>
                      <a:gd name="connsiteX2-181" fmla="*/ 516103 w 933800"/>
                      <a:gd name="connsiteY2-182" fmla="*/ 617079 h 617079"/>
                      <a:gd name="connsiteX3-183" fmla="*/ 0 w 933800"/>
                      <a:gd name="connsiteY3-184" fmla="*/ 448785 h 617079"/>
                      <a:gd name="connsiteX4-185" fmla="*/ 274881 w 933800"/>
                      <a:gd name="connsiteY4-186" fmla="*/ 0 h 617079"/>
                      <a:gd name="connsiteX5-187" fmla="*/ 477341 w 933800"/>
                      <a:gd name="connsiteY5-188" fmla="*/ 243874 h 617079"/>
                      <a:gd name="connsiteX6-189" fmla="*/ 782265 w 933800"/>
                      <a:gd name="connsiteY6-190" fmla="*/ 143353 h 617079"/>
                      <a:gd name="connsiteX7-191" fmla="*/ 931229 w 933800"/>
                      <a:gd name="connsiteY7-192" fmla="*/ 403906 h 617079"/>
                      <a:gd name="connsiteX0-193" fmla="*/ 182319 w 933800"/>
                      <a:gd name="connsiteY0-194" fmla="*/ 476834 h 617079"/>
                      <a:gd name="connsiteX1-195" fmla="*/ 423541 w 933800"/>
                      <a:gd name="connsiteY1-196" fmla="*/ 339394 h 617079"/>
                      <a:gd name="connsiteX2-197" fmla="*/ 516103 w 933800"/>
                      <a:gd name="connsiteY2-198" fmla="*/ 617079 h 617079"/>
                      <a:gd name="connsiteX3-199" fmla="*/ 0 w 933800"/>
                      <a:gd name="connsiteY3-200" fmla="*/ 448785 h 617079"/>
                      <a:gd name="connsiteX4-201" fmla="*/ 274881 w 933800"/>
                      <a:gd name="connsiteY4-202" fmla="*/ 0 h 617079"/>
                      <a:gd name="connsiteX5-203" fmla="*/ 477341 w 933800"/>
                      <a:gd name="connsiteY5-204" fmla="*/ 243874 h 617079"/>
                      <a:gd name="connsiteX6-205" fmla="*/ 782265 w 933800"/>
                      <a:gd name="connsiteY6-206" fmla="*/ 143353 h 617079"/>
                      <a:gd name="connsiteX7-207" fmla="*/ 931229 w 933800"/>
                      <a:gd name="connsiteY7-208" fmla="*/ 403906 h 617079"/>
                      <a:gd name="connsiteX0-209" fmla="*/ 182319 w 935016"/>
                      <a:gd name="connsiteY0-210" fmla="*/ 476834 h 617079"/>
                      <a:gd name="connsiteX1-211" fmla="*/ 423541 w 935016"/>
                      <a:gd name="connsiteY1-212" fmla="*/ 339394 h 617079"/>
                      <a:gd name="connsiteX2-213" fmla="*/ 516103 w 935016"/>
                      <a:gd name="connsiteY2-214" fmla="*/ 617079 h 617079"/>
                      <a:gd name="connsiteX3-215" fmla="*/ 0 w 935016"/>
                      <a:gd name="connsiteY3-216" fmla="*/ 448785 h 617079"/>
                      <a:gd name="connsiteX4-217" fmla="*/ 274881 w 935016"/>
                      <a:gd name="connsiteY4-218" fmla="*/ 0 h 617079"/>
                      <a:gd name="connsiteX5-219" fmla="*/ 477341 w 935016"/>
                      <a:gd name="connsiteY5-220" fmla="*/ 243874 h 617079"/>
                      <a:gd name="connsiteX6-221" fmla="*/ 782265 w 935016"/>
                      <a:gd name="connsiteY6-222" fmla="*/ 143353 h 617079"/>
                      <a:gd name="connsiteX7-223" fmla="*/ 931229 w 935016"/>
                      <a:gd name="connsiteY7-224" fmla="*/ 403906 h 617079"/>
                      <a:gd name="connsiteX0-225" fmla="*/ 182319 w 932773"/>
                      <a:gd name="connsiteY0-226" fmla="*/ 476834 h 617079"/>
                      <a:gd name="connsiteX1-227" fmla="*/ 423541 w 932773"/>
                      <a:gd name="connsiteY1-228" fmla="*/ 339394 h 617079"/>
                      <a:gd name="connsiteX2-229" fmla="*/ 516103 w 932773"/>
                      <a:gd name="connsiteY2-230" fmla="*/ 617079 h 617079"/>
                      <a:gd name="connsiteX3-231" fmla="*/ 0 w 932773"/>
                      <a:gd name="connsiteY3-232" fmla="*/ 448785 h 617079"/>
                      <a:gd name="connsiteX4-233" fmla="*/ 274881 w 932773"/>
                      <a:gd name="connsiteY4-234" fmla="*/ 0 h 617079"/>
                      <a:gd name="connsiteX5-235" fmla="*/ 477341 w 932773"/>
                      <a:gd name="connsiteY5-236" fmla="*/ 243874 h 617079"/>
                      <a:gd name="connsiteX6-237" fmla="*/ 782265 w 932773"/>
                      <a:gd name="connsiteY6-238" fmla="*/ 143353 h 617079"/>
                      <a:gd name="connsiteX7-239" fmla="*/ 931229 w 932773"/>
                      <a:gd name="connsiteY7-240" fmla="*/ 403906 h 617079"/>
                      <a:gd name="connsiteX0-241" fmla="*/ 182319 w 932773"/>
                      <a:gd name="connsiteY0-242" fmla="*/ 476834 h 617079"/>
                      <a:gd name="connsiteX1-243" fmla="*/ 423541 w 932773"/>
                      <a:gd name="connsiteY1-244" fmla="*/ 339394 h 617079"/>
                      <a:gd name="connsiteX2-245" fmla="*/ 516103 w 932773"/>
                      <a:gd name="connsiteY2-246" fmla="*/ 617079 h 617079"/>
                      <a:gd name="connsiteX3-247" fmla="*/ 0 w 932773"/>
                      <a:gd name="connsiteY3-248" fmla="*/ 448785 h 617079"/>
                      <a:gd name="connsiteX4-249" fmla="*/ 274881 w 932773"/>
                      <a:gd name="connsiteY4-250" fmla="*/ 0 h 617079"/>
                      <a:gd name="connsiteX5-251" fmla="*/ 491112 w 932773"/>
                      <a:gd name="connsiteY5-252" fmla="*/ 243874 h 617079"/>
                      <a:gd name="connsiteX6-253" fmla="*/ 782265 w 932773"/>
                      <a:gd name="connsiteY6-254" fmla="*/ 143353 h 617079"/>
                      <a:gd name="connsiteX7-255" fmla="*/ 931229 w 932773"/>
                      <a:gd name="connsiteY7-256" fmla="*/ 403906 h 617079"/>
                      <a:gd name="connsiteX0-257" fmla="*/ 182319 w 932773"/>
                      <a:gd name="connsiteY0-258" fmla="*/ 476834 h 617079"/>
                      <a:gd name="connsiteX1-259" fmla="*/ 423541 w 932773"/>
                      <a:gd name="connsiteY1-260" fmla="*/ 339394 h 617079"/>
                      <a:gd name="connsiteX2-261" fmla="*/ 516103 w 932773"/>
                      <a:gd name="connsiteY2-262" fmla="*/ 617079 h 617079"/>
                      <a:gd name="connsiteX3-263" fmla="*/ 0 w 932773"/>
                      <a:gd name="connsiteY3-264" fmla="*/ 448785 h 617079"/>
                      <a:gd name="connsiteX4-265" fmla="*/ 274881 w 932773"/>
                      <a:gd name="connsiteY4-266" fmla="*/ 0 h 617079"/>
                      <a:gd name="connsiteX5-267" fmla="*/ 491112 w 932773"/>
                      <a:gd name="connsiteY5-268" fmla="*/ 243874 h 617079"/>
                      <a:gd name="connsiteX6-269" fmla="*/ 782265 w 932773"/>
                      <a:gd name="connsiteY6-270" fmla="*/ 143353 h 617079"/>
                      <a:gd name="connsiteX7-271" fmla="*/ 931229 w 932773"/>
                      <a:gd name="connsiteY7-272" fmla="*/ 403906 h 617079"/>
                      <a:gd name="connsiteX0-273" fmla="*/ 182319 w 932773"/>
                      <a:gd name="connsiteY0-274" fmla="*/ 476834 h 617079"/>
                      <a:gd name="connsiteX1-275" fmla="*/ 423541 w 932773"/>
                      <a:gd name="connsiteY1-276" fmla="*/ 339394 h 617079"/>
                      <a:gd name="connsiteX2-277" fmla="*/ 516103 w 932773"/>
                      <a:gd name="connsiteY2-278" fmla="*/ 617079 h 617079"/>
                      <a:gd name="connsiteX3-279" fmla="*/ 0 w 932773"/>
                      <a:gd name="connsiteY3-280" fmla="*/ 448785 h 617079"/>
                      <a:gd name="connsiteX4-281" fmla="*/ 239076 w 932773"/>
                      <a:gd name="connsiteY4-282" fmla="*/ 0 h 617079"/>
                      <a:gd name="connsiteX5-283" fmla="*/ 491112 w 932773"/>
                      <a:gd name="connsiteY5-284" fmla="*/ 243874 h 617079"/>
                      <a:gd name="connsiteX6-285" fmla="*/ 782265 w 932773"/>
                      <a:gd name="connsiteY6-286" fmla="*/ 143353 h 617079"/>
                      <a:gd name="connsiteX7-287" fmla="*/ 931229 w 932773"/>
                      <a:gd name="connsiteY7-288" fmla="*/ 403906 h 617079"/>
                      <a:gd name="connsiteX0-289" fmla="*/ 182319 w 932773"/>
                      <a:gd name="connsiteY0-290" fmla="*/ 476834 h 617079"/>
                      <a:gd name="connsiteX1-291" fmla="*/ 423541 w 932773"/>
                      <a:gd name="connsiteY1-292" fmla="*/ 339394 h 617079"/>
                      <a:gd name="connsiteX2-293" fmla="*/ 516103 w 932773"/>
                      <a:gd name="connsiteY2-294" fmla="*/ 617079 h 617079"/>
                      <a:gd name="connsiteX3-295" fmla="*/ 0 w 932773"/>
                      <a:gd name="connsiteY3-296" fmla="*/ 448785 h 617079"/>
                      <a:gd name="connsiteX4-297" fmla="*/ 239076 w 932773"/>
                      <a:gd name="connsiteY4-298" fmla="*/ 0 h 617079"/>
                      <a:gd name="connsiteX5-299" fmla="*/ 491112 w 932773"/>
                      <a:gd name="connsiteY5-300" fmla="*/ 243874 h 617079"/>
                      <a:gd name="connsiteX6-301" fmla="*/ 782265 w 932773"/>
                      <a:gd name="connsiteY6-302" fmla="*/ 143353 h 617079"/>
                      <a:gd name="connsiteX7-303" fmla="*/ 931229 w 932773"/>
                      <a:gd name="connsiteY7-304" fmla="*/ 403906 h 617079"/>
                      <a:gd name="connsiteX0-305" fmla="*/ 182319 w 932773"/>
                      <a:gd name="connsiteY0-306" fmla="*/ 476834 h 617079"/>
                      <a:gd name="connsiteX1-307" fmla="*/ 423541 w 932773"/>
                      <a:gd name="connsiteY1-308" fmla="*/ 339394 h 617079"/>
                      <a:gd name="connsiteX2-309" fmla="*/ 516103 w 932773"/>
                      <a:gd name="connsiteY2-310" fmla="*/ 617079 h 617079"/>
                      <a:gd name="connsiteX3-311" fmla="*/ 0 w 932773"/>
                      <a:gd name="connsiteY3-312" fmla="*/ 448785 h 617079"/>
                      <a:gd name="connsiteX4-313" fmla="*/ 239076 w 932773"/>
                      <a:gd name="connsiteY4-314" fmla="*/ 0 h 617079"/>
                      <a:gd name="connsiteX5-315" fmla="*/ 491112 w 932773"/>
                      <a:gd name="connsiteY5-316" fmla="*/ 243874 h 617079"/>
                      <a:gd name="connsiteX6-317" fmla="*/ 782265 w 932773"/>
                      <a:gd name="connsiteY6-318" fmla="*/ 143353 h 617079"/>
                      <a:gd name="connsiteX7-319" fmla="*/ 931229 w 932773"/>
                      <a:gd name="connsiteY7-320" fmla="*/ 403906 h 617079"/>
                      <a:gd name="connsiteX0-321" fmla="*/ 182319 w 932773"/>
                      <a:gd name="connsiteY0-322" fmla="*/ 478537 h 618782"/>
                      <a:gd name="connsiteX1-323" fmla="*/ 423541 w 932773"/>
                      <a:gd name="connsiteY1-324" fmla="*/ 341097 h 618782"/>
                      <a:gd name="connsiteX2-325" fmla="*/ 516103 w 932773"/>
                      <a:gd name="connsiteY2-326" fmla="*/ 618782 h 618782"/>
                      <a:gd name="connsiteX3-327" fmla="*/ 0 w 932773"/>
                      <a:gd name="connsiteY3-328" fmla="*/ 450488 h 618782"/>
                      <a:gd name="connsiteX4-329" fmla="*/ 239076 w 932773"/>
                      <a:gd name="connsiteY4-330" fmla="*/ 1703 h 618782"/>
                      <a:gd name="connsiteX5-331" fmla="*/ 491112 w 932773"/>
                      <a:gd name="connsiteY5-332" fmla="*/ 245577 h 618782"/>
                      <a:gd name="connsiteX6-333" fmla="*/ 782265 w 932773"/>
                      <a:gd name="connsiteY6-334" fmla="*/ 145056 h 618782"/>
                      <a:gd name="connsiteX7-335" fmla="*/ 931229 w 932773"/>
                      <a:gd name="connsiteY7-336" fmla="*/ 405609 h 618782"/>
                      <a:gd name="connsiteX0-337" fmla="*/ 182319 w 932773"/>
                      <a:gd name="connsiteY0-338" fmla="*/ 478537 h 618782"/>
                      <a:gd name="connsiteX1-339" fmla="*/ 423541 w 932773"/>
                      <a:gd name="connsiteY1-340" fmla="*/ 341097 h 618782"/>
                      <a:gd name="connsiteX2-341" fmla="*/ 516103 w 932773"/>
                      <a:gd name="connsiteY2-342" fmla="*/ 618782 h 618782"/>
                      <a:gd name="connsiteX3-343" fmla="*/ 0 w 932773"/>
                      <a:gd name="connsiteY3-344" fmla="*/ 450488 h 618782"/>
                      <a:gd name="connsiteX4-345" fmla="*/ 239076 w 932773"/>
                      <a:gd name="connsiteY4-346" fmla="*/ 1703 h 618782"/>
                      <a:gd name="connsiteX5-347" fmla="*/ 491112 w 932773"/>
                      <a:gd name="connsiteY5-348" fmla="*/ 245577 h 618782"/>
                      <a:gd name="connsiteX6-349" fmla="*/ 782265 w 932773"/>
                      <a:gd name="connsiteY6-350" fmla="*/ 145056 h 618782"/>
                      <a:gd name="connsiteX7-351" fmla="*/ 931229 w 932773"/>
                      <a:gd name="connsiteY7-352" fmla="*/ 405609 h 618782"/>
                      <a:gd name="connsiteX0-353" fmla="*/ 160286 w 910740"/>
                      <a:gd name="connsiteY0-354" fmla="*/ 478537 h 618782"/>
                      <a:gd name="connsiteX1-355" fmla="*/ 401508 w 910740"/>
                      <a:gd name="connsiteY1-356" fmla="*/ 341097 h 618782"/>
                      <a:gd name="connsiteX2-357" fmla="*/ 494070 w 910740"/>
                      <a:gd name="connsiteY2-358" fmla="*/ 618782 h 618782"/>
                      <a:gd name="connsiteX3-359" fmla="*/ 0 w 910740"/>
                      <a:gd name="connsiteY3-360" fmla="*/ 450488 h 618782"/>
                      <a:gd name="connsiteX4-361" fmla="*/ 217043 w 910740"/>
                      <a:gd name="connsiteY4-362" fmla="*/ 1703 h 618782"/>
                      <a:gd name="connsiteX5-363" fmla="*/ 469079 w 910740"/>
                      <a:gd name="connsiteY5-364" fmla="*/ 245577 h 618782"/>
                      <a:gd name="connsiteX6-365" fmla="*/ 760232 w 910740"/>
                      <a:gd name="connsiteY6-366" fmla="*/ 145056 h 618782"/>
                      <a:gd name="connsiteX7-367" fmla="*/ 909196 w 910740"/>
                      <a:gd name="connsiteY7-368" fmla="*/ 405609 h 618782"/>
                      <a:gd name="connsiteX0-369" fmla="*/ 205095 w 955549"/>
                      <a:gd name="connsiteY0-370" fmla="*/ 478537 h 618782"/>
                      <a:gd name="connsiteX1-371" fmla="*/ 446317 w 955549"/>
                      <a:gd name="connsiteY1-372" fmla="*/ 341097 h 618782"/>
                      <a:gd name="connsiteX2-373" fmla="*/ 538879 w 955549"/>
                      <a:gd name="connsiteY2-374" fmla="*/ 618782 h 618782"/>
                      <a:gd name="connsiteX3-375" fmla="*/ 44809 w 955549"/>
                      <a:gd name="connsiteY3-376" fmla="*/ 450488 h 618782"/>
                      <a:gd name="connsiteX4-377" fmla="*/ 261852 w 955549"/>
                      <a:gd name="connsiteY4-378" fmla="*/ 1703 h 618782"/>
                      <a:gd name="connsiteX5-379" fmla="*/ 513888 w 955549"/>
                      <a:gd name="connsiteY5-380" fmla="*/ 245577 h 618782"/>
                      <a:gd name="connsiteX6-381" fmla="*/ 805041 w 955549"/>
                      <a:gd name="connsiteY6-382" fmla="*/ 145056 h 618782"/>
                      <a:gd name="connsiteX7-383" fmla="*/ 954005 w 955549"/>
                      <a:gd name="connsiteY7-384" fmla="*/ 405609 h 618782"/>
                      <a:gd name="connsiteX0-385" fmla="*/ 205095 w 955549"/>
                      <a:gd name="connsiteY0-386" fmla="*/ 478537 h 618782"/>
                      <a:gd name="connsiteX1-387" fmla="*/ 446317 w 955549"/>
                      <a:gd name="connsiteY1-388" fmla="*/ 341097 h 618782"/>
                      <a:gd name="connsiteX2-389" fmla="*/ 538879 w 955549"/>
                      <a:gd name="connsiteY2-390" fmla="*/ 618782 h 618782"/>
                      <a:gd name="connsiteX3-391" fmla="*/ 44809 w 955549"/>
                      <a:gd name="connsiteY3-392" fmla="*/ 450488 h 618782"/>
                      <a:gd name="connsiteX4-393" fmla="*/ 261852 w 955549"/>
                      <a:gd name="connsiteY4-394" fmla="*/ 1703 h 618782"/>
                      <a:gd name="connsiteX5-395" fmla="*/ 513888 w 955549"/>
                      <a:gd name="connsiteY5-396" fmla="*/ 245577 h 618782"/>
                      <a:gd name="connsiteX6-397" fmla="*/ 805041 w 955549"/>
                      <a:gd name="connsiteY6-398" fmla="*/ 145056 h 618782"/>
                      <a:gd name="connsiteX7-399" fmla="*/ 954005 w 955549"/>
                      <a:gd name="connsiteY7-400" fmla="*/ 405609 h 618782"/>
                      <a:gd name="connsiteX0-401" fmla="*/ 205095 w 955549"/>
                      <a:gd name="connsiteY0-402" fmla="*/ 478537 h 607765"/>
                      <a:gd name="connsiteX1-403" fmla="*/ 446317 w 955549"/>
                      <a:gd name="connsiteY1-404" fmla="*/ 341097 h 607765"/>
                      <a:gd name="connsiteX2-405" fmla="*/ 527862 w 955549"/>
                      <a:gd name="connsiteY2-406" fmla="*/ 607765 h 607765"/>
                      <a:gd name="connsiteX3-407" fmla="*/ 44809 w 955549"/>
                      <a:gd name="connsiteY3-408" fmla="*/ 450488 h 607765"/>
                      <a:gd name="connsiteX4-409" fmla="*/ 261852 w 955549"/>
                      <a:gd name="connsiteY4-410" fmla="*/ 1703 h 607765"/>
                      <a:gd name="connsiteX5-411" fmla="*/ 513888 w 955549"/>
                      <a:gd name="connsiteY5-412" fmla="*/ 245577 h 607765"/>
                      <a:gd name="connsiteX6-413" fmla="*/ 805041 w 955549"/>
                      <a:gd name="connsiteY6-414" fmla="*/ 145056 h 607765"/>
                      <a:gd name="connsiteX7-415" fmla="*/ 954005 w 955549"/>
                      <a:gd name="connsiteY7-416" fmla="*/ 405609 h 607765"/>
                      <a:gd name="connsiteX0-417" fmla="*/ 205095 w 955549"/>
                      <a:gd name="connsiteY0-418" fmla="*/ 478537 h 664635"/>
                      <a:gd name="connsiteX1-419" fmla="*/ 446317 w 955549"/>
                      <a:gd name="connsiteY1-420" fmla="*/ 341097 h 664635"/>
                      <a:gd name="connsiteX2-421" fmla="*/ 527862 w 955549"/>
                      <a:gd name="connsiteY2-422" fmla="*/ 607765 h 664635"/>
                      <a:gd name="connsiteX3-423" fmla="*/ 44809 w 955549"/>
                      <a:gd name="connsiteY3-424" fmla="*/ 450488 h 664635"/>
                      <a:gd name="connsiteX4-425" fmla="*/ 261852 w 955549"/>
                      <a:gd name="connsiteY4-426" fmla="*/ 1703 h 664635"/>
                      <a:gd name="connsiteX5-427" fmla="*/ 513888 w 955549"/>
                      <a:gd name="connsiteY5-428" fmla="*/ 245577 h 664635"/>
                      <a:gd name="connsiteX6-429" fmla="*/ 805041 w 955549"/>
                      <a:gd name="connsiteY6-430" fmla="*/ 145056 h 664635"/>
                      <a:gd name="connsiteX7-431" fmla="*/ 954005 w 955549"/>
                      <a:gd name="connsiteY7-432" fmla="*/ 405609 h 664635"/>
                      <a:gd name="connsiteX0-433" fmla="*/ 205095 w 955549"/>
                      <a:gd name="connsiteY0-434" fmla="*/ 478537 h 664635"/>
                      <a:gd name="connsiteX1-435" fmla="*/ 446317 w 955549"/>
                      <a:gd name="connsiteY1-436" fmla="*/ 341097 h 664635"/>
                      <a:gd name="connsiteX2-437" fmla="*/ 527862 w 955549"/>
                      <a:gd name="connsiteY2-438" fmla="*/ 607765 h 664635"/>
                      <a:gd name="connsiteX3-439" fmla="*/ 44809 w 955549"/>
                      <a:gd name="connsiteY3-440" fmla="*/ 450488 h 664635"/>
                      <a:gd name="connsiteX4-441" fmla="*/ 261852 w 955549"/>
                      <a:gd name="connsiteY4-442" fmla="*/ 1703 h 664635"/>
                      <a:gd name="connsiteX5-443" fmla="*/ 513888 w 955549"/>
                      <a:gd name="connsiteY5-444" fmla="*/ 245577 h 664635"/>
                      <a:gd name="connsiteX6-445" fmla="*/ 805041 w 955549"/>
                      <a:gd name="connsiteY6-446" fmla="*/ 145056 h 664635"/>
                      <a:gd name="connsiteX7-447" fmla="*/ 954005 w 955549"/>
                      <a:gd name="connsiteY7-448" fmla="*/ 405609 h 664635"/>
                      <a:gd name="connsiteX0-449" fmla="*/ 205095 w 955549"/>
                      <a:gd name="connsiteY0-450" fmla="*/ 478537 h 664635"/>
                      <a:gd name="connsiteX1-451" fmla="*/ 402249 w 955549"/>
                      <a:gd name="connsiteY1-452" fmla="*/ 352114 h 664635"/>
                      <a:gd name="connsiteX2-453" fmla="*/ 527862 w 955549"/>
                      <a:gd name="connsiteY2-454" fmla="*/ 607765 h 664635"/>
                      <a:gd name="connsiteX3-455" fmla="*/ 44809 w 955549"/>
                      <a:gd name="connsiteY3-456" fmla="*/ 450488 h 664635"/>
                      <a:gd name="connsiteX4-457" fmla="*/ 261852 w 955549"/>
                      <a:gd name="connsiteY4-458" fmla="*/ 1703 h 664635"/>
                      <a:gd name="connsiteX5-459" fmla="*/ 513888 w 955549"/>
                      <a:gd name="connsiteY5-460" fmla="*/ 245577 h 664635"/>
                      <a:gd name="connsiteX6-461" fmla="*/ 805041 w 955549"/>
                      <a:gd name="connsiteY6-462" fmla="*/ 145056 h 664635"/>
                      <a:gd name="connsiteX7-463" fmla="*/ 954005 w 955549"/>
                      <a:gd name="connsiteY7-464" fmla="*/ 405609 h 664635"/>
                      <a:gd name="connsiteX0-465" fmla="*/ 205095 w 955549"/>
                      <a:gd name="connsiteY0-466" fmla="*/ 478537 h 664635"/>
                      <a:gd name="connsiteX1-467" fmla="*/ 402249 w 955549"/>
                      <a:gd name="connsiteY1-468" fmla="*/ 352114 h 664635"/>
                      <a:gd name="connsiteX2-469" fmla="*/ 527862 w 955549"/>
                      <a:gd name="connsiteY2-470" fmla="*/ 607765 h 664635"/>
                      <a:gd name="connsiteX3-471" fmla="*/ 44809 w 955549"/>
                      <a:gd name="connsiteY3-472" fmla="*/ 450488 h 664635"/>
                      <a:gd name="connsiteX4-473" fmla="*/ 261852 w 955549"/>
                      <a:gd name="connsiteY4-474" fmla="*/ 1703 h 664635"/>
                      <a:gd name="connsiteX5-475" fmla="*/ 513888 w 955549"/>
                      <a:gd name="connsiteY5-476" fmla="*/ 245577 h 664635"/>
                      <a:gd name="connsiteX6-477" fmla="*/ 805041 w 955549"/>
                      <a:gd name="connsiteY6-478" fmla="*/ 145056 h 664635"/>
                      <a:gd name="connsiteX7-479" fmla="*/ 954005 w 955549"/>
                      <a:gd name="connsiteY7-480" fmla="*/ 405609 h 664635"/>
                      <a:gd name="connsiteX0-481" fmla="*/ 205095 w 955549"/>
                      <a:gd name="connsiteY0-482" fmla="*/ 478537 h 664635"/>
                      <a:gd name="connsiteX1-483" fmla="*/ 402249 w 955549"/>
                      <a:gd name="connsiteY1-484" fmla="*/ 352114 h 664635"/>
                      <a:gd name="connsiteX2-485" fmla="*/ 527862 w 955549"/>
                      <a:gd name="connsiteY2-486" fmla="*/ 607765 h 664635"/>
                      <a:gd name="connsiteX3-487" fmla="*/ 44809 w 955549"/>
                      <a:gd name="connsiteY3-488" fmla="*/ 450488 h 664635"/>
                      <a:gd name="connsiteX4-489" fmla="*/ 261852 w 955549"/>
                      <a:gd name="connsiteY4-490" fmla="*/ 1703 h 664635"/>
                      <a:gd name="connsiteX5-491" fmla="*/ 513888 w 955549"/>
                      <a:gd name="connsiteY5-492" fmla="*/ 245577 h 664635"/>
                      <a:gd name="connsiteX6-493" fmla="*/ 805041 w 955549"/>
                      <a:gd name="connsiteY6-494" fmla="*/ 145056 h 664635"/>
                      <a:gd name="connsiteX7-495" fmla="*/ 954005 w 955549"/>
                      <a:gd name="connsiteY7-496" fmla="*/ 405609 h 664635"/>
                      <a:gd name="connsiteX0-497" fmla="*/ 205095 w 955549"/>
                      <a:gd name="connsiteY0-498" fmla="*/ 511587 h 664635"/>
                      <a:gd name="connsiteX1-499" fmla="*/ 402249 w 955549"/>
                      <a:gd name="connsiteY1-500" fmla="*/ 352114 h 664635"/>
                      <a:gd name="connsiteX2-501" fmla="*/ 527862 w 955549"/>
                      <a:gd name="connsiteY2-502" fmla="*/ 607765 h 664635"/>
                      <a:gd name="connsiteX3-503" fmla="*/ 44809 w 955549"/>
                      <a:gd name="connsiteY3-504" fmla="*/ 450488 h 664635"/>
                      <a:gd name="connsiteX4-505" fmla="*/ 261852 w 955549"/>
                      <a:gd name="connsiteY4-506" fmla="*/ 1703 h 664635"/>
                      <a:gd name="connsiteX5-507" fmla="*/ 513888 w 955549"/>
                      <a:gd name="connsiteY5-508" fmla="*/ 245577 h 664635"/>
                      <a:gd name="connsiteX6-509" fmla="*/ 805041 w 955549"/>
                      <a:gd name="connsiteY6-510" fmla="*/ 145056 h 664635"/>
                      <a:gd name="connsiteX7-511" fmla="*/ 954005 w 955549"/>
                      <a:gd name="connsiteY7-512" fmla="*/ 405609 h 664635"/>
                      <a:gd name="connsiteX0-513" fmla="*/ 205095 w 955549"/>
                      <a:gd name="connsiteY0-514" fmla="*/ 511587 h 664635"/>
                      <a:gd name="connsiteX1-515" fmla="*/ 402249 w 955549"/>
                      <a:gd name="connsiteY1-516" fmla="*/ 352114 h 664635"/>
                      <a:gd name="connsiteX2-517" fmla="*/ 527862 w 955549"/>
                      <a:gd name="connsiteY2-518" fmla="*/ 607765 h 664635"/>
                      <a:gd name="connsiteX3-519" fmla="*/ 44809 w 955549"/>
                      <a:gd name="connsiteY3-520" fmla="*/ 450488 h 664635"/>
                      <a:gd name="connsiteX4-521" fmla="*/ 261852 w 955549"/>
                      <a:gd name="connsiteY4-522" fmla="*/ 1703 h 664635"/>
                      <a:gd name="connsiteX5-523" fmla="*/ 513888 w 955549"/>
                      <a:gd name="connsiteY5-524" fmla="*/ 245577 h 664635"/>
                      <a:gd name="connsiteX6-525" fmla="*/ 805041 w 955549"/>
                      <a:gd name="connsiteY6-526" fmla="*/ 145056 h 664635"/>
                      <a:gd name="connsiteX7-527" fmla="*/ 954005 w 955549"/>
                      <a:gd name="connsiteY7-528" fmla="*/ 405609 h 664635"/>
                      <a:gd name="connsiteX0-529" fmla="*/ 205095 w 955549"/>
                      <a:gd name="connsiteY0-530" fmla="*/ 511587 h 664635"/>
                      <a:gd name="connsiteX1-531" fmla="*/ 396740 w 955549"/>
                      <a:gd name="connsiteY1-532" fmla="*/ 327327 h 664635"/>
                      <a:gd name="connsiteX2-533" fmla="*/ 527862 w 955549"/>
                      <a:gd name="connsiteY2-534" fmla="*/ 607765 h 664635"/>
                      <a:gd name="connsiteX3-535" fmla="*/ 44809 w 955549"/>
                      <a:gd name="connsiteY3-536" fmla="*/ 450488 h 664635"/>
                      <a:gd name="connsiteX4-537" fmla="*/ 261852 w 955549"/>
                      <a:gd name="connsiteY4-538" fmla="*/ 1703 h 664635"/>
                      <a:gd name="connsiteX5-539" fmla="*/ 513888 w 955549"/>
                      <a:gd name="connsiteY5-540" fmla="*/ 245577 h 664635"/>
                      <a:gd name="connsiteX6-541" fmla="*/ 805041 w 955549"/>
                      <a:gd name="connsiteY6-542" fmla="*/ 145056 h 664635"/>
                      <a:gd name="connsiteX7-543" fmla="*/ 954005 w 955549"/>
                      <a:gd name="connsiteY7-544" fmla="*/ 405609 h 664635"/>
                      <a:gd name="connsiteX0-545" fmla="*/ 205095 w 955549"/>
                      <a:gd name="connsiteY0-546" fmla="*/ 511587 h 664635"/>
                      <a:gd name="connsiteX1-547" fmla="*/ 396740 w 955549"/>
                      <a:gd name="connsiteY1-548" fmla="*/ 327327 h 664635"/>
                      <a:gd name="connsiteX2-549" fmla="*/ 527862 w 955549"/>
                      <a:gd name="connsiteY2-550" fmla="*/ 607765 h 664635"/>
                      <a:gd name="connsiteX3-551" fmla="*/ 44809 w 955549"/>
                      <a:gd name="connsiteY3-552" fmla="*/ 450488 h 664635"/>
                      <a:gd name="connsiteX4-553" fmla="*/ 261852 w 955549"/>
                      <a:gd name="connsiteY4-554" fmla="*/ 1703 h 664635"/>
                      <a:gd name="connsiteX5-555" fmla="*/ 513888 w 955549"/>
                      <a:gd name="connsiteY5-556" fmla="*/ 245577 h 664635"/>
                      <a:gd name="connsiteX6-557" fmla="*/ 805041 w 955549"/>
                      <a:gd name="connsiteY6-558" fmla="*/ 145056 h 664635"/>
                      <a:gd name="connsiteX7-559" fmla="*/ 954005 w 955549"/>
                      <a:gd name="connsiteY7-560" fmla="*/ 405609 h 664635"/>
                      <a:gd name="connsiteX0-561" fmla="*/ 221620 w 955549"/>
                      <a:gd name="connsiteY0-562" fmla="*/ 500570 h 664635"/>
                      <a:gd name="connsiteX1-563" fmla="*/ 396740 w 955549"/>
                      <a:gd name="connsiteY1-564" fmla="*/ 327327 h 664635"/>
                      <a:gd name="connsiteX2-565" fmla="*/ 527862 w 955549"/>
                      <a:gd name="connsiteY2-566" fmla="*/ 607765 h 664635"/>
                      <a:gd name="connsiteX3-567" fmla="*/ 44809 w 955549"/>
                      <a:gd name="connsiteY3-568" fmla="*/ 450488 h 664635"/>
                      <a:gd name="connsiteX4-569" fmla="*/ 261852 w 955549"/>
                      <a:gd name="connsiteY4-570" fmla="*/ 1703 h 664635"/>
                      <a:gd name="connsiteX5-571" fmla="*/ 513888 w 955549"/>
                      <a:gd name="connsiteY5-572" fmla="*/ 245577 h 664635"/>
                      <a:gd name="connsiteX6-573" fmla="*/ 805041 w 955549"/>
                      <a:gd name="connsiteY6-574" fmla="*/ 145056 h 664635"/>
                      <a:gd name="connsiteX7-575" fmla="*/ 954005 w 955549"/>
                      <a:gd name="connsiteY7-576" fmla="*/ 405609 h 664635"/>
                      <a:gd name="connsiteX0-577" fmla="*/ 221620 w 955549"/>
                      <a:gd name="connsiteY0-578" fmla="*/ 500570 h 664635"/>
                      <a:gd name="connsiteX1-579" fmla="*/ 396740 w 955549"/>
                      <a:gd name="connsiteY1-580" fmla="*/ 327327 h 664635"/>
                      <a:gd name="connsiteX2-581" fmla="*/ 527862 w 955549"/>
                      <a:gd name="connsiteY2-582" fmla="*/ 607765 h 664635"/>
                      <a:gd name="connsiteX3-583" fmla="*/ 44809 w 955549"/>
                      <a:gd name="connsiteY3-584" fmla="*/ 450488 h 664635"/>
                      <a:gd name="connsiteX4-585" fmla="*/ 261852 w 955549"/>
                      <a:gd name="connsiteY4-586" fmla="*/ 1703 h 664635"/>
                      <a:gd name="connsiteX5-587" fmla="*/ 513888 w 955549"/>
                      <a:gd name="connsiteY5-588" fmla="*/ 245577 h 664635"/>
                      <a:gd name="connsiteX6-589" fmla="*/ 805041 w 955549"/>
                      <a:gd name="connsiteY6-590" fmla="*/ 145056 h 664635"/>
                      <a:gd name="connsiteX7-591" fmla="*/ 954005 w 955549"/>
                      <a:gd name="connsiteY7-592" fmla="*/ 405609 h 664635"/>
                      <a:gd name="connsiteX0-593" fmla="*/ 221620 w 955549"/>
                      <a:gd name="connsiteY0-594" fmla="*/ 500570 h 664635"/>
                      <a:gd name="connsiteX1-595" fmla="*/ 396740 w 955549"/>
                      <a:gd name="connsiteY1-596" fmla="*/ 327327 h 664635"/>
                      <a:gd name="connsiteX2-597" fmla="*/ 527862 w 955549"/>
                      <a:gd name="connsiteY2-598" fmla="*/ 607765 h 664635"/>
                      <a:gd name="connsiteX3-599" fmla="*/ 44809 w 955549"/>
                      <a:gd name="connsiteY3-600" fmla="*/ 450488 h 664635"/>
                      <a:gd name="connsiteX4-601" fmla="*/ 261852 w 955549"/>
                      <a:gd name="connsiteY4-602" fmla="*/ 1703 h 664635"/>
                      <a:gd name="connsiteX5-603" fmla="*/ 513888 w 955549"/>
                      <a:gd name="connsiteY5-604" fmla="*/ 245577 h 664635"/>
                      <a:gd name="connsiteX6-605" fmla="*/ 805041 w 955549"/>
                      <a:gd name="connsiteY6-606" fmla="*/ 145056 h 664635"/>
                      <a:gd name="connsiteX7-607" fmla="*/ 954005 w 955549"/>
                      <a:gd name="connsiteY7-608" fmla="*/ 405609 h 664635"/>
                      <a:gd name="connsiteX0-609" fmla="*/ 221620 w 955549"/>
                      <a:gd name="connsiteY0-610" fmla="*/ 500570 h 666793"/>
                      <a:gd name="connsiteX1-611" fmla="*/ 396740 w 955549"/>
                      <a:gd name="connsiteY1-612" fmla="*/ 327327 h 666793"/>
                      <a:gd name="connsiteX2-613" fmla="*/ 478286 w 955549"/>
                      <a:gd name="connsiteY2-614" fmla="*/ 610520 h 666793"/>
                      <a:gd name="connsiteX3-615" fmla="*/ 44809 w 955549"/>
                      <a:gd name="connsiteY3-616" fmla="*/ 450488 h 666793"/>
                      <a:gd name="connsiteX4-617" fmla="*/ 261852 w 955549"/>
                      <a:gd name="connsiteY4-618" fmla="*/ 1703 h 666793"/>
                      <a:gd name="connsiteX5-619" fmla="*/ 513888 w 955549"/>
                      <a:gd name="connsiteY5-620" fmla="*/ 245577 h 666793"/>
                      <a:gd name="connsiteX6-621" fmla="*/ 805041 w 955549"/>
                      <a:gd name="connsiteY6-622" fmla="*/ 145056 h 666793"/>
                      <a:gd name="connsiteX7-623" fmla="*/ 954005 w 955549"/>
                      <a:gd name="connsiteY7-624" fmla="*/ 405609 h 666793"/>
                      <a:gd name="connsiteX0-625" fmla="*/ 221620 w 955549"/>
                      <a:gd name="connsiteY0-626" fmla="*/ 500570 h 666793"/>
                      <a:gd name="connsiteX1-627" fmla="*/ 396740 w 955549"/>
                      <a:gd name="connsiteY1-628" fmla="*/ 327327 h 666793"/>
                      <a:gd name="connsiteX2-629" fmla="*/ 478286 w 955549"/>
                      <a:gd name="connsiteY2-630" fmla="*/ 610520 h 666793"/>
                      <a:gd name="connsiteX3-631" fmla="*/ 44809 w 955549"/>
                      <a:gd name="connsiteY3-632" fmla="*/ 450488 h 666793"/>
                      <a:gd name="connsiteX4-633" fmla="*/ 261852 w 955549"/>
                      <a:gd name="connsiteY4-634" fmla="*/ 1703 h 666793"/>
                      <a:gd name="connsiteX5-635" fmla="*/ 513888 w 955549"/>
                      <a:gd name="connsiteY5-636" fmla="*/ 245577 h 666793"/>
                      <a:gd name="connsiteX6-637" fmla="*/ 805041 w 955549"/>
                      <a:gd name="connsiteY6-638" fmla="*/ 145056 h 666793"/>
                      <a:gd name="connsiteX7-639" fmla="*/ 954005 w 955549"/>
                      <a:gd name="connsiteY7-640" fmla="*/ 405609 h 666793"/>
                      <a:gd name="connsiteX0-641" fmla="*/ 228696 w 962625"/>
                      <a:gd name="connsiteY0-642" fmla="*/ 500570 h 673975"/>
                      <a:gd name="connsiteX1-643" fmla="*/ 403816 w 962625"/>
                      <a:gd name="connsiteY1-644" fmla="*/ 327327 h 673975"/>
                      <a:gd name="connsiteX2-645" fmla="*/ 485362 w 962625"/>
                      <a:gd name="connsiteY2-646" fmla="*/ 610520 h 673975"/>
                      <a:gd name="connsiteX3-647" fmla="*/ 43623 w 962625"/>
                      <a:gd name="connsiteY3-648" fmla="*/ 480784 h 673975"/>
                      <a:gd name="connsiteX4-649" fmla="*/ 268928 w 962625"/>
                      <a:gd name="connsiteY4-650" fmla="*/ 1703 h 673975"/>
                      <a:gd name="connsiteX5-651" fmla="*/ 520964 w 962625"/>
                      <a:gd name="connsiteY5-652" fmla="*/ 245577 h 673975"/>
                      <a:gd name="connsiteX6-653" fmla="*/ 812117 w 962625"/>
                      <a:gd name="connsiteY6-654" fmla="*/ 145056 h 673975"/>
                      <a:gd name="connsiteX7-655" fmla="*/ 961081 w 962625"/>
                      <a:gd name="connsiteY7-656" fmla="*/ 405609 h 673975"/>
                      <a:gd name="connsiteX0-657" fmla="*/ 238218 w 972147"/>
                      <a:gd name="connsiteY0-658" fmla="*/ 500570 h 681004"/>
                      <a:gd name="connsiteX1-659" fmla="*/ 413338 w 972147"/>
                      <a:gd name="connsiteY1-660" fmla="*/ 327327 h 681004"/>
                      <a:gd name="connsiteX2-661" fmla="*/ 494884 w 972147"/>
                      <a:gd name="connsiteY2-662" fmla="*/ 610520 h 681004"/>
                      <a:gd name="connsiteX3-663" fmla="*/ 42128 w 972147"/>
                      <a:gd name="connsiteY3-664" fmla="*/ 505572 h 681004"/>
                      <a:gd name="connsiteX4-665" fmla="*/ 278450 w 972147"/>
                      <a:gd name="connsiteY4-666" fmla="*/ 1703 h 681004"/>
                      <a:gd name="connsiteX5-667" fmla="*/ 530486 w 972147"/>
                      <a:gd name="connsiteY5-668" fmla="*/ 245577 h 681004"/>
                      <a:gd name="connsiteX6-669" fmla="*/ 821639 w 972147"/>
                      <a:gd name="connsiteY6-670" fmla="*/ 145056 h 681004"/>
                      <a:gd name="connsiteX7-671" fmla="*/ 970603 w 972147"/>
                      <a:gd name="connsiteY7-672" fmla="*/ 405609 h 681004"/>
                      <a:gd name="connsiteX0-673" fmla="*/ 238218 w 972147"/>
                      <a:gd name="connsiteY0-674" fmla="*/ 500570 h 684851"/>
                      <a:gd name="connsiteX1-675" fmla="*/ 413338 w 972147"/>
                      <a:gd name="connsiteY1-676" fmla="*/ 327327 h 684851"/>
                      <a:gd name="connsiteX2-677" fmla="*/ 483867 w 972147"/>
                      <a:gd name="connsiteY2-678" fmla="*/ 616028 h 684851"/>
                      <a:gd name="connsiteX3-679" fmla="*/ 42128 w 972147"/>
                      <a:gd name="connsiteY3-680" fmla="*/ 505572 h 684851"/>
                      <a:gd name="connsiteX4-681" fmla="*/ 278450 w 972147"/>
                      <a:gd name="connsiteY4-682" fmla="*/ 1703 h 684851"/>
                      <a:gd name="connsiteX5-683" fmla="*/ 530486 w 972147"/>
                      <a:gd name="connsiteY5-684" fmla="*/ 245577 h 684851"/>
                      <a:gd name="connsiteX6-685" fmla="*/ 821639 w 972147"/>
                      <a:gd name="connsiteY6-686" fmla="*/ 145056 h 684851"/>
                      <a:gd name="connsiteX7-687" fmla="*/ 970603 w 972147"/>
                      <a:gd name="connsiteY7-688" fmla="*/ 405609 h 684851"/>
                      <a:gd name="connsiteX0-689" fmla="*/ 238218 w 972147"/>
                      <a:gd name="connsiteY0-690" fmla="*/ 500570 h 678763"/>
                      <a:gd name="connsiteX1-691" fmla="*/ 413338 w 972147"/>
                      <a:gd name="connsiteY1-692" fmla="*/ 327327 h 678763"/>
                      <a:gd name="connsiteX2-693" fmla="*/ 483867 w 972147"/>
                      <a:gd name="connsiteY2-694" fmla="*/ 616028 h 678763"/>
                      <a:gd name="connsiteX3-695" fmla="*/ 42128 w 972147"/>
                      <a:gd name="connsiteY3-696" fmla="*/ 505572 h 678763"/>
                      <a:gd name="connsiteX4-697" fmla="*/ 278450 w 972147"/>
                      <a:gd name="connsiteY4-698" fmla="*/ 1703 h 678763"/>
                      <a:gd name="connsiteX5-699" fmla="*/ 530486 w 972147"/>
                      <a:gd name="connsiteY5-700" fmla="*/ 245577 h 678763"/>
                      <a:gd name="connsiteX6-701" fmla="*/ 821639 w 972147"/>
                      <a:gd name="connsiteY6-702" fmla="*/ 145056 h 678763"/>
                      <a:gd name="connsiteX7-703" fmla="*/ 970603 w 972147"/>
                      <a:gd name="connsiteY7-704" fmla="*/ 405609 h 678763"/>
                      <a:gd name="connsiteX0-705" fmla="*/ 238218 w 972147"/>
                      <a:gd name="connsiteY0-706" fmla="*/ 501130 h 679323"/>
                      <a:gd name="connsiteX1-707" fmla="*/ 413338 w 972147"/>
                      <a:gd name="connsiteY1-708" fmla="*/ 327887 h 679323"/>
                      <a:gd name="connsiteX2-709" fmla="*/ 483867 w 972147"/>
                      <a:gd name="connsiteY2-710" fmla="*/ 616588 h 679323"/>
                      <a:gd name="connsiteX3-711" fmla="*/ 42128 w 972147"/>
                      <a:gd name="connsiteY3-712" fmla="*/ 506132 h 679323"/>
                      <a:gd name="connsiteX4-713" fmla="*/ 278450 w 972147"/>
                      <a:gd name="connsiteY4-714" fmla="*/ 2263 h 679323"/>
                      <a:gd name="connsiteX5-715" fmla="*/ 535994 w 972147"/>
                      <a:gd name="connsiteY5-716" fmla="*/ 210332 h 679323"/>
                      <a:gd name="connsiteX6-717" fmla="*/ 821639 w 972147"/>
                      <a:gd name="connsiteY6-718" fmla="*/ 145616 h 679323"/>
                      <a:gd name="connsiteX7-719" fmla="*/ 970603 w 972147"/>
                      <a:gd name="connsiteY7-720" fmla="*/ 406169 h 679323"/>
                      <a:gd name="connsiteX0-721" fmla="*/ 238218 w 972147"/>
                      <a:gd name="connsiteY0-722" fmla="*/ 501130 h 679323"/>
                      <a:gd name="connsiteX1-723" fmla="*/ 413338 w 972147"/>
                      <a:gd name="connsiteY1-724" fmla="*/ 327887 h 679323"/>
                      <a:gd name="connsiteX2-725" fmla="*/ 483867 w 972147"/>
                      <a:gd name="connsiteY2-726" fmla="*/ 616588 h 679323"/>
                      <a:gd name="connsiteX3-727" fmla="*/ 42128 w 972147"/>
                      <a:gd name="connsiteY3-728" fmla="*/ 506132 h 679323"/>
                      <a:gd name="connsiteX4-729" fmla="*/ 278450 w 972147"/>
                      <a:gd name="connsiteY4-730" fmla="*/ 2263 h 679323"/>
                      <a:gd name="connsiteX5-731" fmla="*/ 535994 w 972147"/>
                      <a:gd name="connsiteY5-732" fmla="*/ 210332 h 679323"/>
                      <a:gd name="connsiteX6-733" fmla="*/ 821639 w 972147"/>
                      <a:gd name="connsiteY6-734" fmla="*/ 145616 h 679323"/>
                      <a:gd name="connsiteX7-735" fmla="*/ 970603 w 972147"/>
                      <a:gd name="connsiteY7-736" fmla="*/ 406169 h 679323"/>
                      <a:gd name="connsiteX0-737" fmla="*/ 238218 w 972147"/>
                      <a:gd name="connsiteY0-738" fmla="*/ 501584 h 679777"/>
                      <a:gd name="connsiteX1-739" fmla="*/ 413338 w 972147"/>
                      <a:gd name="connsiteY1-740" fmla="*/ 328341 h 679777"/>
                      <a:gd name="connsiteX2-741" fmla="*/ 483867 w 972147"/>
                      <a:gd name="connsiteY2-742" fmla="*/ 617042 h 679777"/>
                      <a:gd name="connsiteX3-743" fmla="*/ 42128 w 972147"/>
                      <a:gd name="connsiteY3-744" fmla="*/ 506586 h 679777"/>
                      <a:gd name="connsiteX4-745" fmla="*/ 278450 w 972147"/>
                      <a:gd name="connsiteY4-746" fmla="*/ 2717 h 679777"/>
                      <a:gd name="connsiteX5-747" fmla="*/ 535994 w 972147"/>
                      <a:gd name="connsiteY5-748" fmla="*/ 210786 h 679777"/>
                      <a:gd name="connsiteX6-749" fmla="*/ 821639 w 972147"/>
                      <a:gd name="connsiteY6-750" fmla="*/ 146070 h 679777"/>
                      <a:gd name="connsiteX7-751" fmla="*/ 970603 w 972147"/>
                      <a:gd name="connsiteY7-752" fmla="*/ 406623 h 679777"/>
                      <a:gd name="connsiteX0-753" fmla="*/ 238218 w 972147"/>
                      <a:gd name="connsiteY0-754" fmla="*/ 501584 h 679777"/>
                      <a:gd name="connsiteX1-755" fmla="*/ 413338 w 972147"/>
                      <a:gd name="connsiteY1-756" fmla="*/ 328341 h 679777"/>
                      <a:gd name="connsiteX2-757" fmla="*/ 483867 w 972147"/>
                      <a:gd name="connsiteY2-758" fmla="*/ 617042 h 679777"/>
                      <a:gd name="connsiteX3-759" fmla="*/ 42128 w 972147"/>
                      <a:gd name="connsiteY3-760" fmla="*/ 506586 h 679777"/>
                      <a:gd name="connsiteX4-761" fmla="*/ 278450 w 972147"/>
                      <a:gd name="connsiteY4-762" fmla="*/ 2717 h 679777"/>
                      <a:gd name="connsiteX5-763" fmla="*/ 535994 w 972147"/>
                      <a:gd name="connsiteY5-764" fmla="*/ 210786 h 679777"/>
                      <a:gd name="connsiteX6-765" fmla="*/ 821639 w 972147"/>
                      <a:gd name="connsiteY6-766" fmla="*/ 146070 h 679777"/>
                      <a:gd name="connsiteX7-767" fmla="*/ 970603 w 972147"/>
                      <a:gd name="connsiteY7-768" fmla="*/ 406623 h 679777"/>
                      <a:gd name="connsiteX0-769" fmla="*/ 238218 w 972147"/>
                      <a:gd name="connsiteY0-770" fmla="*/ 501584 h 679777"/>
                      <a:gd name="connsiteX1-771" fmla="*/ 413338 w 972147"/>
                      <a:gd name="connsiteY1-772" fmla="*/ 328341 h 679777"/>
                      <a:gd name="connsiteX2-773" fmla="*/ 483867 w 972147"/>
                      <a:gd name="connsiteY2-774" fmla="*/ 617042 h 679777"/>
                      <a:gd name="connsiteX3-775" fmla="*/ 42128 w 972147"/>
                      <a:gd name="connsiteY3-776" fmla="*/ 506586 h 679777"/>
                      <a:gd name="connsiteX4-777" fmla="*/ 278450 w 972147"/>
                      <a:gd name="connsiteY4-778" fmla="*/ 2717 h 679777"/>
                      <a:gd name="connsiteX5-779" fmla="*/ 535994 w 972147"/>
                      <a:gd name="connsiteY5-780" fmla="*/ 210786 h 679777"/>
                      <a:gd name="connsiteX6-781" fmla="*/ 821639 w 972147"/>
                      <a:gd name="connsiteY6-782" fmla="*/ 146070 h 679777"/>
                      <a:gd name="connsiteX7-783" fmla="*/ 970603 w 972147"/>
                      <a:gd name="connsiteY7-784" fmla="*/ 406623 h 679777"/>
                      <a:gd name="connsiteX0-785" fmla="*/ 238218 w 972147"/>
                      <a:gd name="connsiteY0-786" fmla="*/ 502590 h 680783"/>
                      <a:gd name="connsiteX1-787" fmla="*/ 413338 w 972147"/>
                      <a:gd name="connsiteY1-788" fmla="*/ 329347 h 680783"/>
                      <a:gd name="connsiteX2-789" fmla="*/ 483867 w 972147"/>
                      <a:gd name="connsiteY2-790" fmla="*/ 618048 h 680783"/>
                      <a:gd name="connsiteX3-791" fmla="*/ 42128 w 972147"/>
                      <a:gd name="connsiteY3-792" fmla="*/ 507592 h 680783"/>
                      <a:gd name="connsiteX4-793" fmla="*/ 278450 w 972147"/>
                      <a:gd name="connsiteY4-794" fmla="*/ 3723 h 680783"/>
                      <a:gd name="connsiteX5-795" fmla="*/ 535994 w 972147"/>
                      <a:gd name="connsiteY5-796" fmla="*/ 211792 h 680783"/>
                      <a:gd name="connsiteX6-797" fmla="*/ 821639 w 972147"/>
                      <a:gd name="connsiteY6-798" fmla="*/ 147076 h 680783"/>
                      <a:gd name="connsiteX7-799" fmla="*/ 970603 w 972147"/>
                      <a:gd name="connsiteY7-800" fmla="*/ 407629 h 680783"/>
                      <a:gd name="connsiteX0-801" fmla="*/ 238218 w 972381"/>
                      <a:gd name="connsiteY0-802" fmla="*/ 502590 h 680783"/>
                      <a:gd name="connsiteX1-803" fmla="*/ 413338 w 972381"/>
                      <a:gd name="connsiteY1-804" fmla="*/ 329347 h 680783"/>
                      <a:gd name="connsiteX2-805" fmla="*/ 483867 w 972381"/>
                      <a:gd name="connsiteY2-806" fmla="*/ 618048 h 680783"/>
                      <a:gd name="connsiteX3-807" fmla="*/ 42128 w 972381"/>
                      <a:gd name="connsiteY3-808" fmla="*/ 507592 h 680783"/>
                      <a:gd name="connsiteX4-809" fmla="*/ 278450 w 972381"/>
                      <a:gd name="connsiteY4-810" fmla="*/ 3723 h 680783"/>
                      <a:gd name="connsiteX5-811" fmla="*/ 535994 w 972381"/>
                      <a:gd name="connsiteY5-812" fmla="*/ 211792 h 680783"/>
                      <a:gd name="connsiteX6-813" fmla="*/ 829902 w 972381"/>
                      <a:gd name="connsiteY6-814" fmla="*/ 119534 h 680783"/>
                      <a:gd name="connsiteX7-815" fmla="*/ 970603 w 972381"/>
                      <a:gd name="connsiteY7-816" fmla="*/ 407629 h 680783"/>
                      <a:gd name="connsiteX0-817" fmla="*/ 238218 w 972381"/>
                      <a:gd name="connsiteY0-818" fmla="*/ 502590 h 680783"/>
                      <a:gd name="connsiteX1-819" fmla="*/ 413338 w 972381"/>
                      <a:gd name="connsiteY1-820" fmla="*/ 329347 h 680783"/>
                      <a:gd name="connsiteX2-821" fmla="*/ 483867 w 972381"/>
                      <a:gd name="connsiteY2-822" fmla="*/ 618048 h 680783"/>
                      <a:gd name="connsiteX3-823" fmla="*/ 42128 w 972381"/>
                      <a:gd name="connsiteY3-824" fmla="*/ 507592 h 680783"/>
                      <a:gd name="connsiteX4-825" fmla="*/ 278450 w 972381"/>
                      <a:gd name="connsiteY4-826" fmla="*/ 3723 h 680783"/>
                      <a:gd name="connsiteX5-827" fmla="*/ 535994 w 972381"/>
                      <a:gd name="connsiteY5-828" fmla="*/ 211792 h 680783"/>
                      <a:gd name="connsiteX6-829" fmla="*/ 829902 w 972381"/>
                      <a:gd name="connsiteY6-830" fmla="*/ 119534 h 680783"/>
                      <a:gd name="connsiteX7-831" fmla="*/ 970603 w 972381"/>
                      <a:gd name="connsiteY7-832" fmla="*/ 407629 h 680783"/>
                      <a:gd name="connsiteX0-833" fmla="*/ 238218 w 973905"/>
                      <a:gd name="connsiteY0-834" fmla="*/ 502590 h 680783"/>
                      <a:gd name="connsiteX1-835" fmla="*/ 413338 w 973905"/>
                      <a:gd name="connsiteY1-836" fmla="*/ 329347 h 680783"/>
                      <a:gd name="connsiteX2-837" fmla="*/ 483867 w 973905"/>
                      <a:gd name="connsiteY2-838" fmla="*/ 618048 h 680783"/>
                      <a:gd name="connsiteX3-839" fmla="*/ 42128 w 973905"/>
                      <a:gd name="connsiteY3-840" fmla="*/ 507592 h 680783"/>
                      <a:gd name="connsiteX4-841" fmla="*/ 278450 w 973905"/>
                      <a:gd name="connsiteY4-842" fmla="*/ 3723 h 680783"/>
                      <a:gd name="connsiteX5-843" fmla="*/ 535994 w 973905"/>
                      <a:gd name="connsiteY5-844" fmla="*/ 211792 h 680783"/>
                      <a:gd name="connsiteX6-845" fmla="*/ 857444 w 973905"/>
                      <a:gd name="connsiteY6-846" fmla="*/ 144322 h 680783"/>
                      <a:gd name="connsiteX7-847" fmla="*/ 970603 w 973905"/>
                      <a:gd name="connsiteY7-848" fmla="*/ 407629 h 680783"/>
                      <a:gd name="connsiteX0-849" fmla="*/ 238218 w 973905"/>
                      <a:gd name="connsiteY0-850" fmla="*/ 502590 h 680783"/>
                      <a:gd name="connsiteX1-851" fmla="*/ 413338 w 973905"/>
                      <a:gd name="connsiteY1-852" fmla="*/ 329347 h 680783"/>
                      <a:gd name="connsiteX2-853" fmla="*/ 483867 w 973905"/>
                      <a:gd name="connsiteY2-854" fmla="*/ 618048 h 680783"/>
                      <a:gd name="connsiteX3-855" fmla="*/ 42128 w 973905"/>
                      <a:gd name="connsiteY3-856" fmla="*/ 507592 h 680783"/>
                      <a:gd name="connsiteX4-857" fmla="*/ 278450 w 973905"/>
                      <a:gd name="connsiteY4-858" fmla="*/ 3723 h 680783"/>
                      <a:gd name="connsiteX5-859" fmla="*/ 535994 w 973905"/>
                      <a:gd name="connsiteY5-860" fmla="*/ 211792 h 680783"/>
                      <a:gd name="connsiteX6-861" fmla="*/ 857444 w 973905"/>
                      <a:gd name="connsiteY6-862" fmla="*/ 144322 h 680783"/>
                      <a:gd name="connsiteX7-863" fmla="*/ 970603 w 973905"/>
                      <a:gd name="connsiteY7-864" fmla="*/ 407629 h 680783"/>
                      <a:gd name="connsiteX0-865" fmla="*/ 238218 w 975028"/>
                      <a:gd name="connsiteY0-866" fmla="*/ 502590 h 680783"/>
                      <a:gd name="connsiteX1-867" fmla="*/ 413338 w 975028"/>
                      <a:gd name="connsiteY1-868" fmla="*/ 329347 h 680783"/>
                      <a:gd name="connsiteX2-869" fmla="*/ 483867 w 975028"/>
                      <a:gd name="connsiteY2-870" fmla="*/ 618048 h 680783"/>
                      <a:gd name="connsiteX3-871" fmla="*/ 42128 w 975028"/>
                      <a:gd name="connsiteY3-872" fmla="*/ 507592 h 680783"/>
                      <a:gd name="connsiteX4-873" fmla="*/ 278450 w 975028"/>
                      <a:gd name="connsiteY4-874" fmla="*/ 3723 h 680783"/>
                      <a:gd name="connsiteX5-875" fmla="*/ 535994 w 975028"/>
                      <a:gd name="connsiteY5-876" fmla="*/ 211792 h 680783"/>
                      <a:gd name="connsiteX6-877" fmla="*/ 857444 w 975028"/>
                      <a:gd name="connsiteY6-878" fmla="*/ 144322 h 680783"/>
                      <a:gd name="connsiteX7-879" fmla="*/ 970603 w 975028"/>
                      <a:gd name="connsiteY7-880" fmla="*/ 407629 h 680783"/>
                      <a:gd name="connsiteX0-881" fmla="*/ 238218 w 975028"/>
                      <a:gd name="connsiteY0-882" fmla="*/ 502590 h 680783"/>
                      <a:gd name="connsiteX1-883" fmla="*/ 413338 w 975028"/>
                      <a:gd name="connsiteY1-884" fmla="*/ 329347 h 680783"/>
                      <a:gd name="connsiteX2-885" fmla="*/ 483867 w 975028"/>
                      <a:gd name="connsiteY2-886" fmla="*/ 618048 h 680783"/>
                      <a:gd name="connsiteX3-887" fmla="*/ 42128 w 975028"/>
                      <a:gd name="connsiteY3-888" fmla="*/ 507592 h 680783"/>
                      <a:gd name="connsiteX4-889" fmla="*/ 278450 w 975028"/>
                      <a:gd name="connsiteY4-890" fmla="*/ 3723 h 680783"/>
                      <a:gd name="connsiteX5-891" fmla="*/ 535994 w 975028"/>
                      <a:gd name="connsiteY5-892" fmla="*/ 211792 h 680783"/>
                      <a:gd name="connsiteX6-893" fmla="*/ 857444 w 975028"/>
                      <a:gd name="connsiteY6-894" fmla="*/ 144322 h 680783"/>
                      <a:gd name="connsiteX7-895" fmla="*/ 970603 w 975028"/>
                      <a:gd name="connsiteY7-896" fmla="*/ 407629 h 680783"/>
                      <a:gd name="connsiteX0-897" fmla="*/ 238218 w 975375"/>
                      <a:gd name="connsiteY0-898" fmla="*/ 502590 h 680783"/>
                      <a:gd name="connsiteX1-899" fmla="*/ 413338 w 975375"/>
                      <a:gd name="connsiteY1-900" fmla="*/ 329347 h 680783"/>
                      <a:gd name="connsiteX2-901" fmla="*/ 483867 w 975375"/>
                      <a:gd name="connsiteY2-902" fmla="*/ 618048 h 680783"/>
                      <a:gd name="connsiteX3-903" fmla="*/ 42128 w 975375"/>
                      <a:gd name="connsiteY3-904" fmla="*/ 507592 h 680783"/>
                      <a:gd name="connsiteX4-905" fmla="*/ 278450 w 975375"/>
                      <a:gd name="connsiteY4-906" fmla="*/ 3723 h 680783"/>
                      <a:gd name="connsiteX5-907" fmla="*/ 535994 w 975375"/>
                      <a:gd name="connsiteY5-908" fmla="*/ 211792 h 680783"/>
                      <a:gd name="connsiteX6-909" fmla="*/ 857444 w 975375"/>
                      <a:gd name="connsiteY6-910" fmla="*/ 144322 h 680783"/>
                      <a:gd name="connsiteX7-911" fmla="*/ 970603 w 975375"/>
                      <a:gd name="connsiteY7-912" fmla="*/ 407629 h 680783"/>
                      <a:gd name="connsiteX0-913" fmla="*/ 238218 w 975375"/>
                      <a:gd name="connsiteY0-914" fmla="*/ 502590 h 680783"/>
                      <a:gd name="connsiteX1-915" fmla="*/ 413338 w 975375"/>
                      <a:gd name="connsiteY1-916" fmla="*/ 329347 h 680783"/>
                      <a:gd name="connsiteX2-917" fmla="*/ 483867 w 975375"/>
                      <a:gd name="connsiteY2-918" fmla="*/ 618048 h 680783"/>
                      <a:gd name="connsiteX3-919" fmla="*/ 42128 w 975375"/>
                      <a:gd name="connsiteY3-920" fmla="*/ 507592 h 680783"/>
                      <a:gd name="connsiteX4-921" fmla="*/ 278450 w 975375"/>
                      <a:gd name="connsiteY4-922" fmla="*/ 3723 h 680783"/>
                      <a:gd name="connsiteX5-923" fmla="*/ 535994 w 975375"/>
                      <a:gd name="connsiteY5-924" fmla="*/ 211792 h 680783"/>
                      <a:gd name="connsiteX6-925" fmla="*/ 857444 w 975375"/>
                      <a:gd name="connsiteY6-926" fmla="*/ 144322 h 680783"/>
                      <a:gd name="connsiteX7-927" fmla="*/ 970603 w 975375"/>
                      <a:gd name="connsiteY7-928" fmla="*/ 407629 h 680783"/>
                      <a:gd name="connsiteX0-929" fmla="*/ 238218 w 973301"/>
                      <a:gd name="connsiteY0-930" fmla="*/ 502590 h 680783"/>
                      <a:gd name="connsiteX1-931" fmla="*/ 413338 w 973301"/>
                      <a:gd name="connsiteY1-932" fmla="*/ 329347 h 680783"/>
                      <a:gd name="connsiteX2-933" fmla="*/ 483867 w 973301"/>
                      <a:gd name="connsiteY2-934" fmla="*/ 618048 h 680783"/>
                      <a:gd name="connsiteX3-935" fmla="*/ 42128 w 973301"/>
                      <a:gd name="connsiteY3-936" fmla="*/ 507592 h 680783"/>
                      <a:gd name="connsiteX4-937" fmla="*/ 278450 w 973301"/>
                      <a:gd name="connsiteY4-938" fmla="*/ 3723 h 680783"/>
                      <a:gd name="connsiteX5-939" fmla="*/ 535994 w 973301"/>
                      <a:gd name="connsiteY5-940" fmla="*/ 211792 h 680783"/>
                      <a:gd name="connsiteX6-941" fmla="*/ 857444 w 973301"/>
                      <a:gd name="connsiteY6-942" fmla="*/ 144322 h 680783"/>
                      <a:gd name="connsiteX7-943" fmla="*/ 970603 w 973301"/>
                      <a:gd name="connsiteY7-944" fmla="*/ 407629 h 680783"/>
                      <a:gd name="connsiteX0-945" fmla="*/ 238218 w 973301"/>
                      <a:gd name="connsiteY0-946" fmla="*/ 502590 h 680783"/>
                      <a:gd name="connsiteX1-947" fmla="*/ 413338 w 973301"/>
                      <a:gd name="connsiteY1-948" fmla="*/ 329347 h 680783"/>
                      <a:gd name="connsiteX2-949" fmla="*/ 483867 w 973301"/>
                      <a:gd name="connsiteY2-950" fmla="*/ 618048 h 680783"/>
                      <a:gd name="connsiteX3-951" fmla="*/ 42128 w 973301"/>
                      <a:gd name="connsiteY3-952" fmla="*/ 507592 h 680783"/>
                      <a:gd name="connsiteX4-953" fmla="*/ 278450 w 973301"/>
                      <a:gd name="connsiteY4-954" fmla="*/ 3723 h 680783"/>
                      <a:gd name="connsiteX5-955" fmla="*/ 535994 w 973301"/>
                      <a:gd name="connsiteY5-956" fmla="*/ 211792 h 680783"/>
                      <a:gd name="connsiteX6-957" fmla="*/ 857444 w 973301"/>
                      <a:gd name="connsiteY6-958" fmla="*/ 144322 h 680783"/>
                      <a:gd name="connsiteX7-959" fmla="*/ 970603 w 973301"/>
                      <a:gd name="connsiteY7-960" fmla="*/ 407629 h 680783"/>
                      <a:gd name="connsiteX0-961" fmla="*/ 238218 w 973301"/>
                      <a:gd name="connsiteY0-962" fmla="*/ 502590 h 680783"/>
                      <a:gd name="connsiteX1-963" fmla="*/ 413338 w 973301"/>
                      <a:gd name="connsiteY1-964" fmla="*/ 329347 h 680783"/>
                      <a:gd name="connsiteX2-965" fmla="*/ 483867 w 973301"/>
                      <a:gd name="connsiteY2-966" fmla="*/ 618048 h 680783"/>
                      <a:gd name="connsiteX3-967" fmla="*/ 42128 w 973301"/>
                      <a:gd name="connsiteY3-968" fmla="*/ 507592 h 680783"/>
                      <a:gd name="connsiteX4-969" fmla="*/ 278450 w 973301"/>
                      <a:gd name="connsiteY4-970" fmla="*/ 3723 h 680783"/>
                      <a:gd name="connsiteX5-971" fmla="*/ 558028 w 973301"/>
                      <a:gd name="connsiteY5-972" fmla="*/ 211792 h 680783"/>
                      <a:gd name="connsiteX6-973" fmla="*/ 857444 w 973301"/>
                      <a:gd name="connsiteY6-974" fmla="*/ 144322 h 680783"/>
                      <a:gd name="connsiteX7-975" fmla="*/ 970603 w 973301"/>
                      <a:gd name="connsiteY7-976" fmla="*/ 407629 h 680783"/>
                      <a:gd name="connsiteX0-977" fmla="*/ 238218 w 973301"/>
                      <a:gd name="connsiteY0-978" fmla="*/ 503717 h 681910"/>
                      <a:gd name="connsiteX1-979" fmla="*/ 413338 w 973301"/>
                      <a:gd name="connsiteY1-980" fmla="*/ 330474 h 681910"/>
                      <a:gd name="connsiteX2-981" fmla="*/ 483867 w 973301"/>
                      <a:gd name="connsiteY2-982" fmla="*/ 619175 h 681910"/>
                      <a:gd name="connsiteX3-983" fmla="*/ 42128 w 973301"/>
                      <a:gd name="connsiteY3-984" fmla="*/ 508719 h 681910"/>
                      <a:gd name="connsiteX4-985" fmla="*/ 278450 w 973301"/>
                      <a:gd name="connsiteY4-986" fmla="*/ 4850 h 681910"/>
                      <a:gd name="connsiteX5-987" fmla="*/ 558028 w 973301"/>
                      <a:gd name="connsiteY5-988" fmla="*/ 212919 h 681910"/>
                      <a:gd name="connsiteX6-989" fmla="*/ 857444 w 973301"/>
                      <a:gd name="connsiteY6-990" fmla="*/ 145449 h 681910"/>
                      <a:gd name="connsiteX7-991" fmla="*/ 970603 w 973301"/>
                      <a:gd name="connsiteY7-992" fmla="*/ 408756 h 681910"/>
                      <a:gd name="connsiteX0-993" fmla="*/ 238218 w 973301"/>
                      <a:gd name="connsiteY0-994" fmla="*/ 503717 h 681910"/>
                      <a:gd name="connsiteX1-995" fmla="*/ 413338 w 973301"/>
                      <a:gd name="connsiteY1-996" fmla="*/ 330474 h 681910"/>
                      <a:gd name="connsiteX2-997" fmla="*/ 483867 w 973301"/>
                      <a:gd name="connsiteY2-998" fmla="*/ 619175 h 681910"/>
                      <a:gd name="connsiteX3-999" fmla="*/ 42128 w 973301"/>
                      <a:gd name="connsiteY3-1000" fmla="*/ 508719 h 681910"/>
                      <a:gd name="connsiteX4-1001" fmla="*/ 278450 w 973301"/>
                      <a:gd name="connsiteY4-1002" fmla="*/ 4850 h 681910"/>
                      <a:gd name="connsiteX5-1003" fmla="*/ 558028 w 973301"/>
                      <a:gd name="connsiteY5-1004" fmla="*/ 212919 h 681910"/>
                      <a:gd name="connsiteX6-1005" fmla="*/ 857444 w 973301"/>
                      <a:gd name="connsiteY6-1006" fmla="*/ 145449 h 681910"/>
                      <a:gd name="connsiteX7-1007" fmla="*/ 970603 w 973301"/>
                      <a:gd name="connsiteY7-1008" fmla="*/ 408756 h 681910"/>
                      <a:gd name="connsiteX0-1009" fmla="*/ 238218 w 973301"/>
                      <a:gd name="connsiteY0-1010" fmla="*/ 506290 h 684483"/>
                      <a:gd name="connsiteX1-1011" fmla="*/ 413338 w 973301"/>
                      <a:gd name="connsiteY1-1012" fmla="*/ 333047 h 684483"/>
                      <a:gd name="connsiteX2-1013" fmla="*/ 483867 w 973301"/>
                      <a:gd name="connsiteY2-1014" fmla="*/ 621748 h 684483"/>
                      <a:gd name="connsiteX3-1015" fmla="*/ 42128 w 973301"/>
                      <a:gd name="connsiteY3-1016" fmla="*/ 511292 h 684483"/>
                      <a:gd name="connsiteX4-1017" fmla="*/ 278450 w 973301"/>
                      <a:gd name="connsiteY4-1018" fmla="*/ 7423 h 684483"/>
                      <a:gd name="connsiteX5-1019" fmla="*/ 549765 w 973301"/>
                      <a:gd name="connsiteY5-1020" fmla="*/ 190704 h 684483"/>
                      <a:gd name="connsiteX6-1021" fmla="*/ 857444 w 973301"/>
                      <a:gd name="connsiteY6-1022" fmla="*/ 148022 h 684483"/>
                      <a:gd name="connsiteX7-1023" fmla="*/ 970603 w 973301"/>
                      <a:gd name="connsiteY7-1024" fmla="*/ 411329 h 684483"/>
                      <a:gd name="connsiteX0-1025" fmla="*/ 238218 w 973301"/>
                      <a:gd name="connsiteY0-1026" fmla="*/ 503104 h 681297"/>
                      <a:gd name="connsiteX1-1027" fmla="*/ 413338 w 973301"/>
                      <a:gd name="connsiteY1-1028" fmla="*/ 329861 h 681297"/>
                      <a:gd name="connsiteX2-1029" fmla="*/ 483867 w 973301"/>
                      <a:gd name="connsiteY2-1030" fmla="*/ 618562 h 681297"/>
                      <a:gd name="connsiteX3-1031" fmla="*/ 42128 w 973301"/>
                      <a:gd name="connsiteY3-1032" fmla="*/ 508106 h 681297"/>
                      <a:gd name="connsiteX4-1033" fmla="*/ 278450 w 973301"/>
                      <a:gd name="connsiteY4-1034" fmla="*/ 4237 h 681297"/>
                      <a:gd name="connsiteX5-1035" fmla="*/ 549765 w 973301"/>
                      <a:gd name="connsiteY5-1036" fmla="*/ 187518 h 681297"/>
                      <a:gd name="connsiteX6-1037" fmla="*/ 857444 w 973301"/>
                      <a:gd name="connsiteY6-1038" fmla="*/ 144836 h 681297"/>
                      <a:gd name="connsiteX7-1039" fmla="*/ 970603 w 973301"/>
                      <a:gd name="connsiteY7-1040" fmla="*/ 408143 h 681297"/>
                      <a:gd name="connsiteX0-1041" fmla="*/ 238218 w 973301"/>
                      <a:gd name="connsiteY0-1042" fmla="*/ 503104 h 681297"/>
                      <a:gd name="connsiteX1-1043" fmla="*/ 413338 w 973301"/>
                      <a:gd name="connsiteY1-1044" fmla="*/ 329861 h 681297"/>
                      <a:gd name="connsiteX2-1045" fmla="*/ 483867 w 973301"/>
                      <a:gd name="connsiteY2-1046" fmla="*/ 618562 h 681297"/>
                      <a:gd name="connsiteX3-1047" fmla="*/ 42128 w 973301"/>
                      <a:gd name="connsiteY3-1048" fmla="*/ 508106 h 681297"/>
                      <a:gd name="connsiteX4-1049" fmla="*/ 278450 w 973301"/>
                      <a:gd name="connsiteY4-1050" fmla="*/ 4237 h 681297"/>
                      <a:gd name="connsiteX5-1051" fmla="*/ 549765 w 973301"/>
                      <a:gd name="connsiteY5-1052" fmla="*/ 187518 h 681297"/>
                      <a:gd name="connsiteX6-1053" fmla="*/ 857444 w 973301"/>
                      <a:gd name="connsiteY6-1054" fmla="*/ 144836 h 681297"/>
                      <a:gd name="connsiteX7-1055" fmla="*/ 970603 w 973301"/>
                      <a:gd name="connsiteY7-1056" fmla="*/ 408143 h 681297"/>
                      <a:gd name="connsiteX0-1057" fmla="*/ 238218 w 973301"/>
                      <a:gd name="connsiteY0-1058" fmla="*/ 503104 h 681297"/>
                      <a:gd name="connsiteX1-1059" fmla="*/ 413338 w 973301"/>
                      <a:gd name="connsiteY1-1060" fmla="*/ 329861 h 681297"/>
                      <a:gd name="connsiteX2-1061" fmla="*/ 483867 w 973301"/>
                      <a:gd name="connsiteY2-1062" fmla="*/ 618562 h 681297"/>
                      <a:gd name="connsiteX3-1063" fmla="*/ 42128 w 973301"/>
                      <a:gd name="connsiteY3-1064" fmla="*/ 508106 h 681297"/>
                      <a:gd name="connsiteX4-1065" fmla="*/ 278450 w 973301"/>
                      <a:gd name="connsiteY4-1066" fmla="*/ 4237 h 681297"/>
                      <a:gd name="connsiteX5-1067" fmla="*/ 549765 w 973301"/>
                      <a:gd name="connsiteY5-1068" fmla="*/ 187518 h 681297"/>
                      <a:gd name="connsiteX6-1069" fmla="*/ 857444 w 973301"/>
                      <a:gd name="connsiteY6-1070" fmla="*/ 144836 h 681297"/>
                      <a:gd name="connsiteX7-1071" fmla="*/ 970603 w 973301"/>
                      <a:gd name="connsiteY7-1072" fmla="*/ 408143 h 681297"/>
                      <a:gd name="connsiteX0-1073" fmla="*/ 238218 w 973301"/>
                      <a:gd name="connsiteY0-1074" fmla="*/ 501535 h 679728"/>
                      <a:gd name="connsiteX1-1075" fmla="*/ 413338 w 973301"/>
                      <a:gd name="connsiteY1-1076" fmla="*/ 328292 h 679728"/>
                      <a:gd name="connsiteX2-1077" fmla="*/ 483867 w 973301"/>
                      <a:gd name="connsiteY2-1078" fmla="*/ 616993 h 679728"/>
                      <a:gd name="connsiteX3-1079" fmla="*/ 42128 w 973301"/>
                      <a:gd name="connsiteY3-1080" fmla="*/ 506537 h 679728"/>
                      <a:gd name="connsiteX4-1081" fmla="*/ 278450 w 973301"/>
                      <a:gd name="connsiteY4-1082" fmla="*/ 2668 h 679728"/>
                      <a:gd name="connsiteX5-1083" fmla="*/ 549765 w 973301"/>
                      <a:gd name="connsiteY5-1084" fmla="*/ 185949 h 679728"/>
                      <a:gd name="connsiteX6-1085" fmla="*/ 857444 w 973301"/>
                      <a:gd name="connsiteY6-1086" fmla="*/ 143267 h 679728"/>
                      <a:gd name="connsiteX7-1087" fmla="*/ 970603 w 973301"/>
                      <a:gd name="connsiteY7-1088" fmla="*/ 406574 h 679728"/>
                      <a:gd name="connsiteX0-1089" fmla="*/ 239713 w 974796"/>
                      <a:gd name="connsiteY0-1090" fmla="*/ 509581 h 687774"/>
                      <a:gd name="connsiteX1-1091" fmla="*/ 414833 w 974796"/>
                      <a:gd name="connsiteY1-1092" fmla="*/ 336338 h 687774"/>
                      <a:gd name="connsiteX2-1093" fmla="*/ 485362 w 974796"/>
                      <a:gd name="connsiteY2-1094" fmla="*/ 625039 h 687774"/>
                      <a:gd name="connsiteX3-1095" fmla="*/ 43623 w 974796"/>
                      <a:gd name="connsiteY3-1096" fmla="*/ 514583 h 687774"/>
                      <a:gd name="connsiteX4-1097" fmla="*/ 268928 w 974796"/>
                      <a:gd name="connsiteY4-1098" fmla="*/ 2452 h 687774"/>
                      <a:gd name="connsiteX5-1099" fmla="*/ 551260 w 974796"/>
                      <a:gd name="connsiteY5-1100" fmla="*/ 193995 h 687774"/>
                      <a:gd name="connsiteX6-1101" fmla="*/ 858939 w 974796"/>
                      <a:gd name="connsiteY6-1102" fmla="*/ 151313 h 687774"/>
                      <a:gd name="connsiteX7-1103" fmla="*/ 972098 w 974796"/>
                      <a:gd name="connsiteY7-1104" fmla="*/ 414620 h 687774"/>
                      <a:gd name="connsiteX0-1105" fmla="*/ 239713 w 974796"/>
                      <a:gd name="connsiteY0-1106" fmla="*/ 508440 h 686633"/>
                      <a:gd name="connsiteX1-1107" fmla="*/ 414833 w 974796"/>
                      <a:gd name="connsiteY1-1108" fmla="*/ 335197 h 686633"/>
                      <a:gd name="connsiteX2-1109" fmla="*/ 485362 w 974796"/>
                      <a:gd name="connsiteY2-1110" fmla="*/ 623898 h 686633"/>
                      <a:gd name="connsiteX3-1111" fmla="*/ 43623 w 974796"/>
                      <a:gd name="connsiteY3-1112" fmla="*/ 513442 h 686633"/>
                      <a:gd name="connsiteX4-1113" fmla="*/ 268928 w 974796"/>
                      <a:gd name="connsiteY4-1114" fmla="*/ 1311 h 686633"/>
                      <a:gd name="connsiteX5-1115" fmla="*/ 551260 w 974796"/>
                      <a:gd name="connsiteY5-1116" fmla="*/ 192854 h 686633"/>
                      <a:gd name="connsiteX6-1117" fmla="*/ 858939 w 974796"/>
                      <a:gd name="connsiteY6-1118" fmla="*/ 150172 h 686633"/>
                      <a:gd name="connsiteX7-1119" fmla="*/ 972098 w 974796"/>
                      <a:gd name="connsiteY7-1120" fmla="*/ 413479 h 68663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</a:cxnLst>
                    <a:rect l="l" t="t" r="r" b="b"/>
                    <a:pathLst>
                      <a:path w="974796" h="686633">
                        <a:moveTo>
                          <a:pt x="239713" y="508440"/>
                        </a:moveTo>
                        <a:cubicBezTo>
                          <a:pt x="220051" y="400199"/>
                          <a:pt x="313311" y="308483"/>
                          <a:pt x="414833" y="335197"/>
                        </a:cubicBezTo>
                        <a:cubicBezTo>
                          <a:pt x="568709" y="355231"/>
                          <a:pt x="571103" y="526747"/>
                          <a:pt x="485362" y="623898"/>
                        </a:cubicBezTo>
                        <a:cubicBezTo>
                          <a:pt x="359231" y="741315"/>
                          <a:pt x="103653" y="687971"/>
                          <a:pt x="43623" y="513442"/>
                        </a:cubicBezTo>
                        <a:cubicBezTo>
                          <a:pt x="-86006" y="165544"/>
                          <a:pt x="98347" y="15949"/>
                          <a:pt x="268928" y="1311"/>
                        </a:cubicBezTo>
                        <a:cubicBezTo>
                          <a:pt x="423631" y="-11041"/>
                          <a:pt x="534267" y="64743"/>
                          <a:pt x="551260" y="192854"/>
                        </a:cubicBezTo>
                        <a:cubicBezTo>
                          <a:pt x="632704" y="84983"/>
                          <a:pt x="783005" y="98296"/>
                          <a:pt x="858939" y="150172"/>
                        </a:cubicBezTo>
                        <a:cubicBezTo>
                          <a:pt x="963678" y="201219"/>
                          <a:pt x="983037" y="310103"/>
                          <a:pt x="972098" y="413479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79" name="자유형: 도형 98"/>
                  <p:cNvSpPr/>
                  <p:nvPr/>
                </p:nvSpPr>
                <p:spPr>
                  <a:xfrm>
                    <a:off x="6646452" y="3560646"/>
                    <a:ext cx="483425" cy="785841"/>
                  </a:xfrm>
                  <a:custGeom>
                    <a:avLst/>
                    <a:gdLst>
                      <a:gd name="connsiteX0" fmla="*/ 0 w 647934"/>
                      <a:gd name="connsiteY0" fmla="*/ 277685 h 1051840"/>
                      <a:gd name="connsiteX1" fmla="*/ 330979 w 647934"/>
                      <a:gd name="connsiteY1" fmla="*/ 0 h 1051840"/>
                      <a:gd name="connsiteX2" fmla="*/ 560982 w 647934"/>
                      <a:gd name="connsiteY2" fmla="*/ 171099 h 1051840"/>
                      <a:gd name="connsiteX3" fmla="*/ 468420 w 647934"/>
                      <a:gd name="connsiteY3" fmla="*/ 493663 h 1051840"/>
                      <a:gd name="connsiteX4" fmla="*/ 647934 w 647934"/>
                      <a:gd name="connsiteY4" fmla="*/ 793789 h 1051840"/>
                      <a:gd name="connsiteX5" fmla="*/ 468420 w 647934"/>
                      <a:gd name="connsiteY5" fmla="*/ 1051840 h 1051840"/>
                      <a:gd name="connsiteX0-1" fmla="*/ 0 w 647934"/>
                      <a:gd name="connsiteY0-2" fmla="*/ 277685 h 1051840"/>
                      <a:gd name="connsiteX1-3" fmla="*/ 330979 w 647934"/>
                      <a:gd name="connsiteY1-4" fmla="*/ 0 h 1051840"/>
                      <a:gd name="connsiteX2-5" fmla="*/ 560982 w 647934"/>
                      <a:gd name="connsiteY2-6" fmla="*/ 171099 h 1051840"/>
                      <a:gd name="connsiteX3-7" fmla="*/ 468420 w 647934"/>
                      <a:gd name="connsiteY3-8" fmla="*/ 493663 h 1051840"/>
                      <a:gd name="connsiteX4-9" fmla="*/ 647934 w 647934"/>
                      <a:gd name="connsiteY4-10" fmla="*/ 793789 h 1051840"/>
                      <a:gd name="connsiteX5-11" fmla="*/ 468420 w 647934"/>
                      <a:gd name="connsiteY5-12" fmla="*/ 1051840 h 1051840"/>
                      <a:gd name="connsiteX0-13" fmla="*/ 0 w 647937"/>
                      <a:gd name="connsiteY0-14" fmla="*/ 277685 h 1051840"/>
                      <a:gd name="connsiteX1-15" fmla="*/ 330979 w 647937"/>
                      <a:gd name="connsiteY1-16" fmla="*/ 0 h 1051840"/>
                      <a:gd name="connsiteX2-17" fmla="*/ 560982 w 647937"/>
                      <a:gd name="connsiteY2-18" fmla="*/ 171099 h 1051840"/>
                      <a:gd name="connsiteX3-19" fmla="*/ 468420 w 647937"/>
                      <a:gd name="connsiteY3-20" fmla="*/ 493663 h 1051840"/>
                      <a:gd name="connsiteX4-21" fmla="*/ 647934 w 647937"/>
                      <a:gd name="connsiteY4-22" fmla="*/ 793789 h 1051840"/>
                      <a:gd name="connsiteX5-23" fmla="*/ 468420 w 647937"/>
                      <a:gd name="connsiteY5-24" fmla="*/ 1051840 h 1051840"/>
                      <a:gd name="connsiteX0-25" fmla="*/ 0 w 647937"/>
                      <a:gd name="connsiteY0-26" fmla="*/ 277685 h 1051840"/>
                      <a:gd name="connsiteX1-27" fmla="*/ 330979 w 647937"/>
                      <a:gd name="connsiteY1-28" fmla="*/ 0 h 1051840"/>
                      <a:gd name="connsiteX2-29" fmla="*/ 560982 w 647937"/>
                      <a:gd name="connsiteY2-30" fmla="*/ 171099 h 1051840"/>
                      <a:gd name="connsiteX3-31" fmla="*/ 468420 w 647937"/>
                      <a:gd name="connsiteY3-32" fmla="*/ 493663 h 1051840"/>
                      <a:gd name="connsiteX4-33" fmla="*/ 647934 w 647937"/>
                      <a:gd name="connsiteY4-34" fmla="*/ 793789 h 1051840"/>
                      <a:gd name="connsiteX5-35" fmla="*/ 468420 w 647937"/>
                      <a:gd name="connsiteY5-36" fmla="*/ 1051840 h 1051840"/>
                      <a:gd name="connsiteX0-37" fmla="*/ 0 w 647937"/>
                      <a:gd name="connsiteY0-38" fmla="*/ 277685 h 1035314"/>
                      <a:gd name="connsiteX1-39" fmla="*/ 330979 w 647937"/>
                      <a:gd name="connsiteY1-40" fmla="*/ 0 h 1035314"/>
                      <a:gd name="connsiteX2-41" fmla="*/ 560982 w 647937"/>
                      <a:gd name="connsiteY2-42" fmla="*/ 171099 h 1035314"/>
                      <a:gd name="connsiteX3-43" fmla="*/ 468420 w 647937"/>
                      <a:gd name="connsiteY3-44" fmla="*/ 493663 h 1035314"/>
                      <a:gd name="connsiteX4-45" fmla="*/ 647934 w 647937"/>
                      <a:gd name="connsiteY4-46" fmla="*/ 793789 h 1035314"/>
                      <a:gd name="connsiteX5-47" fmla="*/ 465665 w 647937"/>
                      <a:gd name="connsiteY5-48" fmla="*/ 1035314 h 1035314"/>
                      <a:gd name="connsiteX0-49" fmla="*/ 0 w 642428"/>
                      <a:gd name="connsiteY0-50" fmla="*/ 277685 h 1035314"/>
                      <a:gd name="connsiteX1-51" fmla="*/ 330979 w 642428"/>
                      <a:gd name="connsiteY1-52" fmla="*/ 0 h 1035314"/>
                      <a:gd name="connsiteX2-53" fmla="*/ 560982 w 642428"/>
                      <a:gd name="connsiteY2-54" fmla="*/ 171099 h 1035314"/>
                      <a:gd name="connsiteX3-55" fmla="*/ 468420 w 642428"/>
                      <a:gd name="connsiteY3-56" fmla="*/ 493663 h 1035314"/>
                      <a:gd name="connsiteX4-57" fmla="*/ 642425 w 642428"/>
                      <a:gd name="connsiteY4-58" fmla="*/ 769001 h 1035314"/>
                      <a:gd name="connsiteX5-59" fmla="*/ 465665 w 642428"/>
                      <a:gd name="connsiteY5-60" fmla="*/ 1035314 h 1035314"/>
                      <a:gd name="connsiteX0-61" fmla="*/ 0 w 642428"/>
                      <a:gd name="connsiteY0-62" fmla="*/ 277685 h 1035314"/>
                      <a:gd name="connsiteX1-63" fmla="*/ 330979 w 642428"/>
                      <a:gd name="connsiteY1-64" fmla="*/ 0 h 1035314"/>
                      <a:gd name="connsiteX2-65" fmla="*/ 560982 w 642428"/>
                      <a:gd name="connsiteY2-66" fmla="*/ 171099 h 1035314"/>
                      <a:gd name="connsiteX3-67" fmla="*/ 468420 w 642428"/>
                      <a:gd name="connsiteY3-68" fmla="*/ 493663 h 1035314"/>
                      <a:gd name="connsiteX4-69" fmla="*/ 642425 w 642428"/>
                      <a:gd name="connsiteY4-70" fmla="*/ 769001 h 1035314"/>
                      <a:gd name="connsiteX5-71" fmla="*/ 465665 w 642428"/>
                      <a:gd name="connsiteY5-72" fmla="*/ 1035314 h 1035314"/>
                      <a:gd name="connsiteX0-73" fmla="*/ 0 w 642501"/>
                      <a:gd name="connsiteY0-74" fmla="*/ 277685 h 1035314"/>
                      <a:gd name="connsiteX1-75" fmla="*/ 330979 w 642501"/>
                      <a:gd name="connsiteY1-76" fmla="*/ 0 h 1035314"/>
                      <a:gd name="connsiteX2-77" fmla="*/ 560982 w 642501"/>
                      <a:gd name="connsiteY2-78" fmla="*/ 171099 h 1035314"/>
                      <a:gd name="connsiteX3-79" fmla="*/ 468420 w 642501"/>
                      <a:gd name="connsiteY3-80" fmla="*/ 493663 h 1035314"/>
                      <a:gd name="connsiteX4-81" fmla="*/ 642425 w 642501"/>
                      <a:gd name="connsiteY4-82" fmla="*/ 769001 h 1035314"/>
                      <a:gd name="connsiteX5-83" fmla="*/ 465665 w 642501"/>
                      <a:gd name="connsiteY5-84" fmla="*/ 1035314 h 1035314"/>
                      <a:gd name="connsiteX0-85" fmla="*/ 0 w 642501"/>
                      <a:gd name="connsiteY0-86" fmla="*/ 277685 h 1035314"/>
                      <a:gd name="connsiteX1-87" fmla="*/ 330979 w 642501"/>
                      <a:gd name="connsiteY1-88" fmla="*/ 0 h 1035314"/>
                      <a:gd name="connsiteX2-89" fmla="*/ 560982 w 642501"/>
                      <a:gd name="connsiteY2-90" fmla="*/ 171099 h 1035314"/>
                      <a:gd name="connsiteX3-91" fmla="*/ 468420 w 642501"/>
                      <a:gd name="connsiteY3-92" fmla="*/ 493663 h 1035314"/>
                      <a:gd name="connsiteX4-93" fmla="*/ 642425 w 642501"/>
                      <a:gd name="connsiteY4-94" fmla="*/ 769001 h 1035314"/>
                      <a:gd name="connsiteX5-95" fmla="*/ 465665 w 642501"/>
                      <a:gd name="connsiteY5-96" fmla="*/ 1035314 h 1035314"/>
                      <a:gd name="connsiteX0-97" fmla="*/ 0 w 642501"/>
                      <a:gd name="connsiteY0-98" fmla="*/ 277685 h 1035314"/>
                      <a:gd name="connsiteX1-99" fmla="*/ 330979 w 642501"/>
                      <a:gd name="connsiteY1-100" fmla="*/ 0 h 1035314"/>
                      <a:gd name="connsiteX2-101" fmla="*/ 560982 w 642501"/>
                      <a:gd name="connsiteY2-102" fmla="*/ 171099 h 1035314"/>
                      <a:gd name="connsiteX3-103" fmla="*/ 468420 w 642501"/>
                      <a:gd name="connsiteY3-104" fmla="*/ 493663 h 1035314"/>
                      <a:gd name="connsiteX4-105" fmla="*/ 642425 w 642501"/>
                      <a:gd name="connsiteY4-106" fmla="*/ 769001 h 1035314"/>
                      <a:gd name="connsiteX5-107" fmla="*/ 465665 w 642501"/>
                      <a:gd name="connsiteY5-108" fmla="*/ 1035314 h 1035314"/>
                      <a:gd name="connsiteX0-109" fmla="*/ 0 w 642489"/>
                      <a:gd name="connsiteY0-110" fmla="*/ 277685 h 1035314"/>
                      <a:gd name="connsiteX1-111" fmla="*/ 330979 w 642489"/>
                      <a:gd name="connsiteY1-112" fmla="*/ 0 h 1035314"/>
                      <a:gd name="connsiteX2-113" fmla="*/ 560982 w 642489"/>
                      <a:gd name="connsiteY2-114" fmla="*/ 171099 h 1035314"/>
                      <a:gd name="connsiteX3-115" fmla="*/ 446386 w 642489"/>
                      <a:gd name="connsiteY3-116" fmla="*/ 490909 h 1035314"/>
                      <a:gd name="connsiteX4-117" fmla="*/ 642425 w 642489"/>
                      <a:gd name="connsiteY4-118" fmla="*/ 769001 h 1035314"/>
                      <a:gd name="connsiteX5-119" fmla="*/ 465665 w 642489"/>
                      <a:gd name="connsiteY5-120" fmla="*/ 1035314 h 1035314"/>
                      <a:gd name="connsiteX0-121" fmla="*/ 0 w 642733"/>
                      <a:gd name="connsiteY0-122" fmla="*/ 277685 h 1035314"/>
                      <a:gd name="connsiteX1-123" fmla="*/ 330979 w 642733"/>
                      <a:gd name="connsiteY1-124" fmla="*/ 0 h 1035314"/>
                      <a:gd name="connsiteX2-125" fmla="*/ 560982 w 642733"/>
                      <a:gd name="connsiteY2-126" fmla="*/ 171099 h 1035314"/>
                      <a:gd name="connsiteX3-127" fmla="*/ 446386 w 642733"/>
                      <a:gd name="connsiteY3-128" fmla="*/ 490909 h 1035314"/>
                      <a:gd name="connsiteX4-129" fmla="*/ 642425 w 642733"/>
                      <a:gd name="connsiteY4-130" fmla="*/ 769001 h 1035314"/>
                      <a:gd name="connsiteX5-131" fmla="*/ 465665 w 642733"/>
                      <a:gd name="connsiteY5-132" fmla="*/ 1035314 h 1035314"/>
                      <a:gd name="connsiteX0-133" fmla="*/ 0 w 642733"/>
                      <a:gd name="connsiteY0-134" fmla="*/ 277685 h 1035314"/>
                      <a:gd name="connsiteX1-135" fmla="*/ 330979 w 642733"/>
                      <a:gd name="connsiteY1-136" fmla="*/ 0 h 1035314"/>
                      <a:gd name="connsiteX2-137" fmla="*/ 560982 w 642733"/>
                      <a:gd name="connsiteY2-138" fmla="*/ 171099 h 1035314"/>
                      <a:gd name="connsiteX3-139" fmla="*/ 446386 w 642733"/>
                      <a:gd name="connsiteY3-140" fmla="*/ 490909 h 1035314"/>
                      <a:gd name="connsiteX4-141" fmla="*/ 642425 w 642733"/>
                      <a:gd name="connsiteY4-142" fmla="*/ 769001 h 1035314"/>
                      <a:gd name="connsiteX5-143" fmla="*/ 465665 w 642733"/>
                      <a:gd name="connsiteY5-144" fmla="*/ 1035314 h 1035314"/>
                      <a:gd name="connsiteX0-145" fmla="*/ 0 w 642564"/>
                      <a:gd name="connsiteY0-146" fmla="*/ 277685 h 1035314"/>
                      <a:gd name="connsiteX1-147" fmla="*/ 330979 w 642564"/>
                      <a:gd name="connsiteY1-148" fmla="*/ 0 h 1035314"/>
                      <a:gd name="connsiteX2-149" fmla="*/ 560982 w 642564"/>
                      <a:gd name="connsiteY2-150" fmla="*/ 171099 h 1035314"/>
                      <a:gd name="connsiteX3-151" fmla="*/ 446386 w 642564"/>
                      <a:gd name="connsiteY3-152" fmla="*/ 490909 h 1035314"/>
                      <a:gd name="connsiteX4-153" fmla="*/ 642425 w 642564"/>
                      <a:gd name="connsiteY4-154" fmla="*/ 769001 h 1035314"/>
                      <a:gd name="connsiteX5-155" fmla="*/ 465665 w 642564"/>
                      <a:gd name="connsiteY5-156" fmla="*/ 1035314 h 1035314"/>
                      <a:gd name="connsiteX0-157" fmla="*/ 0 w 639815"/>
                      <a:gd name="connsiteY0-158" fmla="*/ 277685 h 1035314"/>
                      <a:gd name="connsiteX1-159" fmla="*/ 330979 w 639815"/>
                      <a:gd name="connsiteY1-160" fmla="*/ 0 h 1035314"/>
                      <a:gd name="connsiteX2-161" fmla="*/ 560982 w 639815"/>
                      <a:gd name="connsiteY2-162" fmla="*/ 171099 h 1035314"/>
                      <a:gd name="connsiteX3-163" fmla="*/ 446386 w 639815"/>
                      <a:gd name="connsiteY3-164" fmla="*/ 490909 h 1035314"/>
                      <a:gd name="connsiteX4-165" fmla="*/ 639670 w 639815"/>
                      <a:gd name="connsiteY4-166" fmla="*/ 760738 h 1035314"/>
                      <a:gd name="connsiteX5-167" fmla="*/ 465665 w 639815"/>
                      <a:gd name="connsiteY5-168" fmla="*/ 1035314 h 1035314"/>
                      <a:gd name="connsiteX0-169" fmla="*/ 0 w 639815"/>
                      <a:gd name="connsiteY0-170" fmla="*/ 277685 h 1035314"/>
                      <a:gd name="connsiteX1-171" fmla="*/ 330979 w 639815"/>
                      <a:gd name="connsiteY1-172" fmla="*/ 0 h 1035314"/>
                      <a:gd name="connsiteX2-173" fmla="*/ 560982 w 639815"/>
                      <a:gd name="connsiteY2-174" fmla="*/ 171099 h 1035314"/>
                      <a:gd name="connsiteX3-175" fmla="*/ 446386 w 639815"/>
                      <a:gd name="connsiteY3-176" fmla="*/ 490909 h 1035314"/>
                      <a:gd name="connsiteX4-177" fmla="*/ 639670 w 639815"/>
                      <a:gd name="connsiteY4-178" fmla="*/ 760738 h 1035314"/>
                      <a:gd name="connsiteX5-179" fmla="*/ 465665 w 639815"/>
                      <a:gd name="connsiteY5-180" fmla="*/ 1035314 h 1035314"/>
                      <a:gd name="connsiteX0-181" fmla="*/ 0 w 639815"/>
                      <a:gd name="connsiteY0-182" fmla="*/ 277685 h 1035314"/>
                      <a:gd name="connsiteX1-183" fmla="*/ 330979 w 639815"/>
                      <a:gd name="connsiteY1-184" fmla="*/ 0 h 1035314"/>
                      <a:gd name="connsiteX2-185" fmla="*/ 560982 w 639815"/>
                      <a:gd name="connsiteY2-186" fmla="*/ 171099 h 1035314"/>
                      <a:gd name="connsiteX3-187" fmla="*/ 446386 w 639815"/>
                      <a:gd name="connsiteY3-188" fmla="*/ 490909 h 1035314"/>
                      <a:gd name="connsiteX4-189" fmla="*/ 639670 w 639815"/>
                      <a:gd name="connsiteY4-190" fmla="*/ 760738 h 1035314"/>
                      <a:gd name="connsiteX5-191" fmla="*/ 465665 w 639815"/>
                      <a:gd name="connsiteY5-192" fmla="*/ 1035314 h 1035314"/>
                      <a:gd name="connsiteX0-193" fmla="*/ 0 w 639815"/>
                      <a:gd name="connsiteY0-194" fmla="*/ 277685 h 1035314"/>
                      <a:gd name="connsiteX1-195" fmla="*/ 330979 w 639815"/>
                      <a:gd name="connsiteY1-196" fmla="*/ 0 h 1035314"/>
                      <a:gd name="connsiteX2-197" fmla="*/ 560982 w 639815"/>
                      <a:gd name="connsiteY2-198" fmla="*/ 171099 h 1035314"/>
                      <a:gd name="connsiteX3-199" fmla="*/ 446386 w 639815"/>
                      <a:gd name="connsiteY3-200" fmla="*/ 490909 h 1035314"/>
                      <a:gd name="connsiteX4-201" fmla="*/ 639670 w 639815"/>
                      <a:gd name="connsiteY4-202" fmla="*/ 760738 h 1035314"/>
                      <a:gd name="connsiteX5-203" fmla="*/ 465665 w 639815"/>
                      <a:gd name="connsiteY5-204" fmla="*/ 1035314 h 1035314"/>
                      <a:gd name="connsiteX0-205" fmla="*/ 0 w 639815"/>
                      <a:gd name="connsiteY0-206" fmla="*/ 277685 h 1035314"/>
                      <a:gd name="connsiteX1-207" fmla="*/ 330979 w 639815"/>
                      <a:gd name="connsiteY1-208" fmla="*/ 0 h 1035314"/>
                      <a:gd name="connsiteX2-209" fmla="*/ 560982 w 639815"/>
                      <a:gd name="connsiteY2-210" fmla="*/ 171099 h 1035314"/>
                      <a:gd name="connsiteX3-211" fmla="*/ 446386 w 639815"/>
                      <a:gd name="connsiteY3-212" fmla="*/ 490909 h 1035314"/>
                      <a:gd name="connsiteX4-213" fmla="*/ 639670 w 639815"/>
                      <a:gd name="connsiteY4-214" fmla="*/ 760738 h 1035314"/>
                      <a:gd name="connsiteX5-215" fmla="*/ 465665 w 639815"/>
                      <a:gd name="connsiteY5-216" fmla="*/ 1035314 h 1035314"/>
                      <a:gd name="connsiteX0-217" fmla="*/ 0 w 639815"/>
                      <a:gd name="connsiteY0-218" fmla="*/ 277685 h 1035314"/>
                      <a:gd name="connsiteX1-219" fmla="*/ 330979 w 639815"/>
                      <a:gd name="connsiteY1-220" fmla="*/ 0 h 1035314"/>
                      <a:gd name="connsiteX2-221" fmla="*/ 560982 w 639815"/>
                      <a:gd name="connsiteY2-222" fmla="*/ 171099 h 1035314"/>
                      <a:gd name="connsiteX3-223" fmla="*/ 446386 w 639815"/>
                      <a:gd name="connsiteY3-224" fmla="*/ 490909 h 1035314"/>
                      <a:gd name="connsiteX4-225" fmla="*/ 639670 w 639815"/>
                      <a:gd name="connsiteY4-226" fmla="*/ 760738 h 1035314"/>
                      <a:gd name="connsiteX5-227" fmla="*/ 465665 w 639815"/>
                      <a:gd name="connsiteY5-228" fmla="*/ 1035314 h 1035314"/>
                      <a:gd name="connsiteX0-229" fmla="*/ 0 w 639815"/>
                      <a:gd name="connsiteY0-230" fmla="*/ 277685 h 1035314"/>
                      <a:gd name="connsiteX1-231" fmla="*/ 330979 w 639815"/>
                      <a:gd name="connsiteY1-232" fmla="*/ 0 h 1035314"/>
                      <a:gd name="connsiteX2-233" fmla="*/ 560982 w 639815"/>
                      <a:gd name="connsiteY2-234" fmla="*/ 171099 h 1035314"/>
                      <a:gd name="connsiteX3-235" fmla="*/ 446386 w 639815"/>
                      <a:gd name="connsiteY3-236" fmla="*/ 490909 h 1035314"/>
                      <a:gd name="connsiteX4-237" fmla="*/ 639670 w 639815"/>
                      <a:gd name="connsiteY4-238" fmla="*/ 760738 h 1035314"/>
                      <a:gd name="connsiteX5-239" fmla="*/ 465665 w 639815"/>
                      <a:gd name="connsiteY5-240" fmla="*/ 1035314 h 1035314"/>
                      <a:gd name="connsiteX0-241" fmla="*/ 0 w 639815"/>
                      <a:gd name="connsiteY0-242" fmla="*/ 280359 h 1037988"/>
                      <a:gd name="connsiteX1-243" fmla="*/ 330979 w 639815"/>
                      <a:gd name="connsiteY1-244" fmla="*/ 2674 h 1037988"/>
                      <a:gd name="connsiteX2-245" fmla="*/ 560982 w 639815"/>
                      <a:gd name="connsiteY2-246" fmla="*/ 173773 h 1037988"/>
                      <a:gd name="connsiteX3-247" fmla="*/ 446386 w 639815"/>
                      <a:gd name="connsiteY3-248" fmla="*/ 493583 h 1037988"/>
                      <a:gd name="connsiteX4-249" fmla="*/ 639670 w 639815"/>
                      <a:gd name="connsiteY4-250" fmla="*/ 763412 h 1037988"/>
                      <a:gd name="connsiteX5-251" fmla="*/ 465665 w 639815"/>
                      <a:gd name="connsiteY5-252" fmla="*/ 1037988 h 1037988"/>
                      <a:gd name="connsiteX0-253" fmla="*/ 0 w 639815"/>
                      <a:gd name="connsiteY0-254" fmla="*/ 284735 h 1042364"/>
                      <a:gd name="connsiteX1-255" fmla="*/ 330979 w 639815"/>
                      <a:gd name="connsiteY1-256" fmla="*/ 7050 h 1042364"/>
                      <a:gd name="connsiteX2-257" fmla="*/ 560982 w 639815"/>
                      <a:gd name="connsiteY2-258" fmla="*/ 178149 h 1042364"/>
                      <a:gd name="connsiteX3-259" fmla="*/ 446386 w 639815"/>
                      <a:gd name="connsiteY3-260" fmla="*/ 497959 h 1042364"/>
                      <a:gd name="connsiteX4-261" fmla="*/ 639670 w 639815"/>
                      <a:gd name="connsiteY4-262" fmla="*/ 767788 h 1042364"/>
                      <a:gd name="connsiteX5-263" fmla="*/ 465665 w 639815"/>
                      <a:gd name="connsiteY5-264" fmla="*/ 1042364 h 1042364"/>
                      <a:gd name="connsiteX0-265" fmla="*/ 0 w 639815"/>
                      <a:gd name="connsiteY0-266" fmla="*/ 284735 h 1042364"/>
                      <a:gd name="connsiteX1-267" fmla="*/ 330979 w 639815"/>
                      <a:gd name="connsiteY1-268" fmla="*/ 7050 h 1042364"/>
                      <a:gd name="connsiteX2-269" fmla="*/ 560982 w 639815"/>
                      <a:gd name="connsiteY2-270" fmla="*/ 178149 h 1042364"/>
                      <a:gd name="connsiteX3-271" fmla="*/ 446386 w 639815"/>
                      <a:gd name="connsiteY3-272" fmla="*/ 497959 h 1042364"/>
                      <a:gd name="connsiteX4-273" fmla="*/ 639670 w 639815"/>
                      <a:gd name="connsiteY4-274" fmla="*/ 767788 h 1042364"/>
                      <a:gd name="connsiteX5-275" fmla="*/ 465665 w 639815"/>
                      <a:gd name="connsiteY5-276" fmla="*/ 1042364 h 1042364"/>
                      <a:gd name="connsiteX0-277" fmla="*/ 0 w 639815"/>
                      <a:gd name="connsiteY0-278" fmla="*/ 278763 h 1036392"/>
                      <a:gd name="connsiteX1-279" fmla="*/ 330979 w 639815"/>
                      <a:gd name="connsiteY1-280" fmla="*/ 1078 h 1036392"/>
                      <a:gd name="connsiteX2-281" fmla="*/ 560982 w 639815"/>
                      <a:gd name="connsiteY2-282" fmla="*/ 172177 h 1036392"/>
                      <a:gd name="connsiteX3-283" fmla="*/ 446386 w 639815"/>
                      <a:gd name="connsiteY3-284" fmla="*/ 491987 h 1036392"/>
                      <a:gd name="connsiteX4-285" fmla="*/ 639670 w 639815"/>
                      <a:gd name="connsiteY4-286" fmla="*/ 761816 h 1036392"/>
                      <a:gd name="connsiteX5-287" fmla="*/ 465665 w 639815"/>
                      <a:gd name="connsiteY5-288" fmla="*/ 1036392 h 1036392"/>
                      <a:gd name="connsiteX0-289" fmla="*/ 0 w 639815"/>
                      <a:gd name="connsiteY0-290" fmla="*/ 280192 h 1037821"/>
                      <a:gd name="connsiteX1-291" fmla="*/ 330979 w 639815"/>
                      <a:gd name="connsiteY1-292" fmla="*/ 2507 h 1037821"/>
                      <a:gd name="connsiteX2-293" fmla="*/ 560982 w 639815"/>
                      <a:gd name="connsiteY2-294" fmla="*/ 173606 h 1037821"/>
                      <a:gd name="connsiteX3-295" fmla="*/ 446386 w 639815"/>
                      <a:gd name="connsiteY3-296" fmla="*/ 493416 h 1037821"/>
                      <a:gd name="connsiteX4-297" fmla="*/ 639670 w 639815"/>
                      <a:gd name="connsiteY4-298" fmla="*/ 763245 h 1037821"/>
                      <a:gd name="connsiteX5-299" fmla="*/ 465665 w 639815"/>
                      <a:gd name="connsiteY5-300" fmla="*/ 1037821 h 1037821"/>
                      <a:gd name="connsiteX0-301" fmla="*/ 32 w 639847"/>
                      <a:gd name="connsiteY0-302" fmla="*/ 279537 h 1037166"/>
                      <a:gd name="connsiteX1-303" fmla="*/ 331011 w 639847"/>
                      <a:gd name="connsiteY1-304" fmla="*/ 1852 h 1037166"/>
                      <a:gd name="connsiteX2-305" fmla="*/ 561014 w 639847"/>
                      <a:gd name="connsiteY2-306" fmla="*/ 172951 h 1037166"/>
                      <a:gd name="connsiteX3-307" fmla="*/ 446418 w 639847"/>
                      <a:gd name="connsiteY3-308" fmla="*/ 492761 h 1037166"/>
                      <a:gd name="connsiteX4-309" fmla="*/ 639702 w 639847"/>
                      <a:gd name="connsiteY4-310" fmla="*/ 762590 h 1037166"/>
                      <a:gd name="connsiteX5-311" fmla="*/ 465697 w 639847"/>
                      <a:gd name="connsiteY5-312" fmla="*/ 1037166 h 1037166"/>
                      <a:gd name="connsiteX0-313" fmla="*/ 32 w 639847"/>
                      <a:gd name="connsiteY0-314" fmla="*/ 279537 h 1037166"/>
                      <a:gd name="connsiteX1-315" fmla="*/ 331011 w 639847"/>
                      <a:gd name="connsiteY1-316" fmla="*/ 1852 h 1037166"/>
                      <a:gd name="connsiteX2-317" fmla="*/ 561014 w 639847"/>
                      <a:gd name="connsiteY2-318" fmla="*/ 172951 h 1037166"/>
                      <a:gd name="connsiteX3-319" fmla="*/ 446418 w 639847"/>
                      <a:gd name="connsiteY3-320" fmla="*/ 492761 h 1037166"/>
                      <a:gd name="connsiteX4-321" fmla="*/ 639702 w 639847"/>
                      <a:gd name="connsiteY4-322" fmla="*/ 762590 h 1037166"/>
                      <a:gd name="connsiteX5-323" fmla="*/ 465697 w 639847"/>
                      <a:gd name="connsiteY5-324" fmla="*/ 1037166 h 1037166"/>
                      <a:gd name="connsiteX0-325" fmla="*/ 32 w 639847"/>
                      <a:gd name="connsiteY0-326" fmla="*/ 279537 h 1037166"/>
                      <a:gd name="connsiteX1-327" fmla="*/ 331011 w 639847"/>
                      <a:gd name="connsiteY1-328" fmla="*/ 1852 h 1037166"/>
                      <a:gd name="connsiteX2-329" fmla="*/ 561014 w 639847"/>
                      <a:gd name="connsiteY2-330" fmla="*/ 172951 h 1037166"/>
                      <a:gd name="connsiteX3-331" fmla="*/ 446418 w 639847"/>
                      <a:gd name="connsiteY3-332" fmla="*/ 492761 h 1037166"/>
                      <a:gd name="connsiteX4-333" fmla="*/ 639702 w 639847"/>
                      <a:gd name="connsiteY4-334" fmla="*/ 762590 h 1037166"/>
                      <a:gd name="connsiteX5-335" fmla="*/ 465697 w 639847"/>
                      <a:gd name="connsiteY5-336" fmla="*/ 1037166 h 1037166"/>
                      <a:gd name="connsiteX0-337" fmla="*/ 26 w 639841"/>
                      <a:gd name="connsiteY0-338" fmla="*/ 279060 h 1036689"/>
                      <a:gd name="connsiteX1-339" fmla="*/ 331005 w 639841"/>
                      <a:gd name="connsiteY1-340" fmla="*/ 1375 h 1036689"/>
                      <a:gd name="connsiteX2-341" fmla="*/ 561008 w 639841"/>
                      <a:gd name="connsiteY2-342" fmla="*/ 172474 h 1036689"/>
                      <a:gd name="connsiteX3-343" fmla="*/ 446412 w 639841"/>
                      <a:gd name="connsiteY3-344" fmla="*/ 492284 h 1036689"/>
                      <a:gd name="connsiteX4-345" fmla="*/ 639696 w 639841"/>
                      <a:gd name="connsiteY4-346" fmla="*/ 762113 h 1036689"/>
                      <a:gd name="connsiteX5-347" fmla="*/ 465691 w 639841"/>
                      <a:gd name="connsiteY5-348" fmla="*/ 1036689 h 1036689"/>
                      <a:gd name="connsiteX0-349" fmla="*/ 26 w 639841"/>
                      <a:gd name="connsiteY0-350" fmla="*/ 279103 h 1036732"/>
                      <a:gd name="connsiteX1-351" fmla="*/ 331005 w 639841"/>
                      <a:gd name="connsiteY1-352" fmla="*/ 1418 h 1036732"/>
                      <a:gd name="connsiteX2-353" fmla="*/ 561008 w 639841"/>
                      <a:gd name="connsiteY2-354" fmla="*/ 172517 h 1036732"/>
                      <a:gd name="connsiteX3-355" fmla="*/ 446412 w 639841"/>
                      <a:gd name="connsiteY3-356" fmla="*/ 492327 h 1036732"/>
                      <a:gd name="connsiteX4-357" fmla="*/ 639696 w 639841"/>
                      <a:gd name="connsiteY4-358" fmla="*/ 762156 h 1036732"/>
                      <a:gd name="connsiteX5-359" fmla="*/ 465691 w 639841"/>
                      <a:gd name="connsiteY5-360" fmla="*/ 1036732 h 1036732"/>
                      <a:gd name="connsiteX0-361" fmla="*/ 26 w 639841"/>
                      <a:gd name="connsiteY0-362" fmla="*/ 279060 h 1036689"/>
                      <a:gd name="connsiteX1-363" fmla="*/ 331005 w 639841"/>
                      <a:gd name="connsiteY1-364" fmla="*/ 1375 h 1036689"/>
                      <a:gd name="connsiteX2-365" fmla="*/ 561008 w 639841"/>
                      <a:gd name="connsiteY2-366" fmla="*/ 172474 h 1036689"/>
                      <a:gd name="connsiteX3-367" fmla="*/ 446412 w 639841"/>
                      <a:gd name="connsiteY3-368" fmla="*/ 492284 h 1036689"/>
                      <a:gd name="connsiteX4-369" fmla="*/ 639696 w 639841"/>
                      <a:gd name="connsiteY4-370" fmla="*/ 762113 h 1036689"/>
                      <a:gd name="connsiteX5-371" fmla="*/ 465691 w 639841"/>
                      <a:gd name="connsiteY5-372" fmla="*/ 1036689 h 1036689"/>
                      <a:gd name="connsiteX0-373" fmla="*/ 34 w 639849"/>
                      <a:gd name="connsiteY0-374" fmla="*/ 280063 h 1037692"/>
                      <a:gd name="connsiteX1-375" fmla="*/ 331013 w 639849"/>
                      <a:gd name="connsiteY1-376" fmla="*/ 2378 h 1037692"/>
                      <a:gd name="connsiteX2-377" fmla="*/ 561016 w 639849"/>
                      <a:gd name="connsiteY2-378" fmla="*/ 173477 h 1037692"/>
                      <a:gd name="connsiteX3-379" fmla="*/ 446420 w 639849"/>
                      <a:gd name="connsiteY3-380" fmla="*/ 493287 h 1037692"/>
                      <a:gd name="connsiteX4-381" fmla="*/ 639704 w 639849"/>
                      <a:gd name="connsiteY4-382" fmla="*/ 763116 h 1037692"/>
                      <a:gd name="connsiteX5-383" fmla="*/ 465699 w 639849"/>
                      <a:gd name="connsiteY5-384" fmla="*/ 1037692 h 1037692"/>
                      <a:gd name="connsiteX0-385" fmla="*/ 34 w 639849"/>
                      <a:gd name="connsiteY0-386" fmla="*/ 280063 h 1037692"/>
                      <a:gd name="connsiteX1-387" fmla="*/ 331013 w 639849"/>
                      <a:gd name="connsiteY1-388" fmla="*/ 2378 h 1037692"/>
                      <a:gd name="connsiteX2-389" fmla="*/ 561016 w 639849"/>
                      <a:gd name="connsiteY2-390" fmla="*/ 173477 h 1037692"/>
                      <a:gd name="connsiteX3-391" fmla="*/ 446420 w 639849"/>
                      <a:gd name="connsiteY3-392" fmla="*/ 493287 h 1037692"/>
                      <a:gd name="connsiteX4-393" fmla="*/ 639704 w 639849"/>
                      <a:gd name="connsiteY4-394" fmla="*/ 763116 h 1037692"/>
                      <a:gd name="connsiteX5-395" fmla="*/ 465699 w 639849"/>
                      <a:gd name="connsiteY5-396" fmla="*/ 1037692 h 1037692"/>
                      <a:gd name="connsiteX0-397" fmla="*/ 34 w 639849"/>
                      <a:gd name="connsiteY0-398" fmla="*/ 280063 h 1037692"/>
                      <a:gd name="connsiteX1-399" fmla="*/ 331013 w 639849"/>
                      <a:gd name="connsiteY1-400" fmla="*/ 2378 h 1037692"/>
                      <a:gd name="connsiteX2-401" fmla="*/ 561016 w 639849"/>
                      <a:gd name="connsiteY2-402" fmla="*/ 173477 h 1037692"/>
                      <a:gd name="connsiteX3-403" fmla="*/ 446420 w 639849"/>
                      <a:gd name="connsiteY3-404" fmla="*/ 493287 h 1037692"/>
                      <a:gd name="connsiteX4-405" fmla="*/ 639704 w 639849"/>
                      <a:gd name="connsiteY4-406" fmla="*/ 763116 h 1037692"/>
                      <a:gd name="connsiteX5-407" fmla="*/ 465699 w 639849"/>
                      <a:gd name="connsiteY5-408" fmla="*/ 1037692 h 1037692"/>
                      <a:gd name="connsiteX0-409" fmla="*/ 34 w 639849"/>
                      <a:gd name="connsiteY0-410" fmla="*/ 280063 h 1037692"/>
                      <a:gd name="connsiteX1-411" fmla="*/ 331013 w 639849"/>
                      <a:gd name="connsiteY1-412" fmla="*/ 2378 h 1037692"/>
                      <a:gd name="connsiteX2-413" fmla="*/ 561016 w 639849"/>
                      <a:gd name="connsiteY2-414" fmla="*/ 173477 h 1037692"/>
                      <a:gd name="connsiteX3-415" fmla="*/ 446420 w 639849"/>
                      <a:gd name="connsiteY3-416" fmla="*/ 493287 h 1037692"/>
                      <a:gd name="connsiteX4-417" fmla="*/ 639704 w 639849"/>
                      <a:gd name="connsiteY4-418" fmla="*/ 763116 h 1037692"/>
                      <a:gd name="connsiteX5-419" fmla="*/ 465699 w 639849"/>
                      <a:gd name="connsiteY5-420" fmla="*/ 1037692 h 1037692"/>
                      <a:gd name="connsiteX0-421" fmla="*/ 40 w 620576"/>
                      <a:gd name="connsiteY0-422" fmla="*/ 296331 h 1037435"/>
                      <a:gd name="connsiteX1-423" fmla="*/ 311740 w 620576"/>
                      <a:gd name="connsiteY1-424" fmla="*/ 2121 h 1037435"/>
                      <a:gd name="connsiteX2-425" fmla="*/ 541743 w 620576"/>
                      <a:gd name="connsiteY2-426" fmla="*/ 173220 h 1037435"/>
                      <a:gd name="connsiteX3-427" fmla="*/ 427147 w 620576"/>
                      <a:gd name="connsiteY3-428" fmla="*/ 493030 h 1037435"/>
                      <a:gd name="connsiteX4-429" fmla="*/ 620431 w 620576"/>
                      <a:gd name="connsiteY4-430" fmla="*/ 762859 h 1037435"/>
                      <a:gd name="connsiteX5-431" fmla="*/ 446426 w 620576"/>
                      <a:gd name="connsiteY5-432" fmla="*/ 1037435 h 1037435"/>
                      <a:gd name="connsiteX0-433" fmla="*/ 5008 w 625544"/>
                      <a:gd name="connsiteY0-434" fmla="*/ 297012 h 1038116"/>
                      <a:gd name="connsiteX1-435" fmla="*/ 316708 w 625544"/>
                      <a:gd name="connsiteY1-436" fmla="*/ 2802 h 1038116"/>
                      <a:gd name="connsiteX2-437" fmla="*/ 546711 w 625544"/>
                      <a:gd name="connsiteY2-438" fmla="*/ 173901 h 1038116"/>
                      <a:gd name="connsiteX3-439" fmla="*/ 432115 w 625544"/>
                      <a:gd name="connsiteY3-440" fmla="*/ 493711 h 1038116"/>
                      <a:gd name="connsiteX4-441" fmla="*/ 625399 w 625544"/>
                      <a:gd name="connsiteY4-442" fmla="*/ 763540 h 1038116"/>
                      <a:gd name="connsiteX5-443" fmla="*/ 451394 w 625544"/>
                      <a:gd name="connsiteY5-444" fmla="*/ 1038116 h 1038116"/>
                      <a:gd name="connsiteX0-445" fmla="*/ 5008 w 625544"/>
                      <a:gd name="connsiteY0-446" fmla="*/ 299704 h 1040808"/>
                      <a:gd name="connsiteX1-447" fmla="*/ 316708 w 625544"/>
                      <a:gd name="connsiteY1-448" fmla="*/ 2739 h 1040808"/>
                      <a:gd name="connsiteX2-449" fmla="*/ 546711 w 625544"/>
                      <a:gd name="connsiteY2-450" fmla="*/ 176593 h 1040808"/>
                      <a:gd name="connsiteX3-451" fmla="*/ 432115 w 625544"/>
                      <a:gd name="connsiteY3-452" fmla="*/ 496403 h 1040808"/>
                      <a:gd name="connsiteX4-453" fmla="*/ 625399 w 625544"/>
                      <a:gd name="connsiteY4-454" fmla="*/ 766232 h 1040808"/>
                      <a:gd name="connsiteX5-455" fmla="*/ 451394 w 625544"/>
                      <a:gd name="connsiteY5-456" fmla="*/ 1040808 h 1040808"/>
                      <a:gd name="connsiteX0-457" fmla="*/ 4206 w 624742"/>
                      <a:gd name="connsiteY0-458" fmla="*/ 298093 h 1039197"/>
                      <a:gd name="connsiteX1-459" fmla="*/ 315906 w 624742"/>
                      <a:gd name="connsiteY1-460" fmla="*/ 1128 h 1039197"/>
                      <a:gd name="connsiteX2-461" fmla="*/ 545909 w 624742"/>
                      <a:gd name="connsiteY2-462" fmla="*/ 174982 h 1039197"/>
                      <a:gd name="connsiteX3-463" fmla="*/ 431313 w 624742"/>
                      <a:gd name="connsiteY3-464" fmla="*/ 494792 h 1039197"/>
                      <a:gd name="connsiteX4-465" fmla="*/ 624597 w 624742"/>
                      <a:gd name="connsiteY4-466" fmla="*/ 764621 h 1039197"/>
                      <a:gd name="connsiteX5-467" fmla="*/ 450592 w 624742"/>
                      <a:gd name="connsiteY5-468" fmla="*/ 1039197 h 1039197"/>
                      <a:gd name="connsiteX0-469" fmla="*/ 4206 w 624742"/>
                      <a:gd name="connsiteY0-470" fmla="*/ 298093 h 1039197"/>
                      <a:gd name="connsiteX1-471" fmla="*/ 315906 w 624742"/>
                      <a:gd name="connsiteY1-472" fmla="*/ 1128 h 1039197"/>
                      <a:gd name="connsiteX2-473" fmla="*/ 545909 w 624742"/>
                      <a:gd name="connsiteY2-474" fmla="*/ 174982 h 1039197"/>
                      <a:gd name="connsiteX3-475" fmla="*/ 431313 w 624742"/>
                      <a:gd name="connsiteY3-476" fmla="*/ 494792 h 1039197"/>
                      <a:gd name="connsiteX4-477" fmla="*/ 624597 w 624742"/>
                      <a:gd name="connsiteY4-478" fmla="*/ 764621 h 1039197"/>
                      <a:gd name="connsiteX5-479" fmla="*/ 450592 w 624742"/>
                      <a:gd name="connsiteY5-480" fmla="*/ 1039197 h 1039197"/>
                      <a:gd name="connsiteX0-481" fmla="*/ 4206 w 625023"/>
                      <a:gd name="connsiteY0-482" fmla="*/ 298093 h 1039197"/>
                      <a:gd name="connsiteX1-483" fmla="*/ 315906 w 625023"/>
                      <a:gd name="connsiteY1-484" fmla="*/ 1128 h 1039197"/>
                      <a:gd name="connsiteX2-485" fmla="*/ 545909 w 625023"/>
                      <a:gd name="connsiteY2-486" fmla="*/ 174982 h 1039197"/>
                      <a:gd name="connsiteX3-487" fmla="*/ 431313 w 625023"/>
                      <a:gd name="connsiteY3-488" fmla="*/ 494792 h 1039197"/>
                      <a:gd name="connsiteX4-489" fmla="*/ 624597 w 625023"/>
                      <a:gd name="connsiteY4-490" fmla="*/ 764621 h 1039197"/>
                      <a:gd name="connsiteX5-491" fmla="*/ 450592 w 625023"/>
                      <a:gd name="connsiteY5-492" fmla="*/ 1039197 h 1039197"/>
                      <a:gd name="connsiteX0-493" fmla="*/ 4206 w 641467"/>
                      <a:gd name="connsiteY0-494" fmla="*/ 298093 h 1039197"/>
                      <a:gd name="connsiteX1-495" fmla="*/ 315906 w 641467"/>
                      <a:gd name="connsiteY1-496" fmla="*/ 1128 h 1039197"/>
                      <a:gd name="connsiteX2-497" fmla="*/ 545909 w 641467"/>
                      <a:gd name="connsiteY2-498" fmla="*/ 174982 h 1039197"/>
                      <a:gd name="connsiteX3-499" fmla="*/ 431313 w 641467"/>
                      <a:gd name="connsiteY3-500" fmla="*/ 494792 h 1039197"/>
                      <a:gd name="connsiteX4-501" fmla="*/ 641122 w 641467"/>
                      <a:gd name="connsiteY4-502" fmla="*/ 764621 h 1039197"/>
                      <a:gd name="connsiteX5-503" fmla="*/ 450592 w 641467"/>
                      <a:gd name="connsiteY5-504" fmla="*/ 1039197 h 1039197"/>
                      <a:gd name="connsiteX0-505" fmla="*/ 4206 w 641467"/>
                      <a:gd name="connsiteY0-506" fmla="*/ 298093 h 1039197"/>
                      <a:gd name="connsiteX1-507" fmla="*/ 315906 w 641467"/>
                      <a:gd name="connsiteY1-508" fmla="*/ 1128 h 1039197"/>
                      <a:gd name="connsiteX2-509" fmla="*/ 545909 w 641467"/>
                      <a:gd name="connsiteY2-510" fmla="*/ 174982 h 1039197"/>
                      <a:gd name="connsiteX3-511" fmla="*/ 431313 w 641467"/>
                      <a:gd name="connsiteY3-512" fmla="*/ 494792 h 1039197"/>
                      <a:gd name="connsiteX4-513" fmla="*/ 641122 w 641467"/>
                      <a:gd name="connsiteY4-514" fmla="*/ 764621 h 1039197"/>
                      <a:gd name="connsiteX5-515" fmla="*/ 450592 w 641467"/>
                      <a:gd name="connsiteY5-516" fmla="*/ 1039197 h 1039197"/>
                      <a:gd name="connsiteX0-517" fmla="*/ 4206 w 641467"/>
                      <a:gd name="connsiteY0-518" fmla="*/ 298093 h 1039197"/>
                      <a:gd name="connsiteX1-519" fmla="*/ 315906 w 641467"/>
                      <a:gd name="connsiteY1-520" fmla="*/ 1128 h 1039197"/>
                      <a:gd name="connsiteX2-521" fmla="*/ 545909 w 641467"/>
                      <a:gd name="connsiteY2-522" fmla="*/ 174982 h 1039197"/>
                      <a:gd name="connsiteX3-523" fmla="*/ 431313 w 641467"/>
                      <a:gd name="connsiteY3-524" fmla="*/ 494792 h 1039197"/>
                      <a:gd name="connsiteX4-525" fmla="*/ 641122 w 641467"/>
                      <a:gd name="connsiteY4-526" fmla="*/ 764621 h 1039197"/>
                      <a:gd name="connsiteX5-527" fmla="*/ 425804 w 641467"/>
                      <a:gd name="connsiteY5-528" fmla="*/ 1039197 h 1039197"/>
                      <a:gd name="connsiteX0-529" fmla="*/ 4206 w 641467"/>
                      <a:gd name="connsiteY0-530" fmla="*/ 298093 h 1039197"/>
                      <a:gd name="connsiteX1-531" fmla="*/ 315906 w 641467"/>
                      <a:gd name="connsiteY1-532" fmla="*/ 1128 h 1039197"/>
                      <a:gd name="connsiteX2-533" fmla="*/ 545909 w 641467"/>
                      <a:gd name="connsiteY2-534" fmla="*/ 174982 h 1039197"/>
                      <a:gd name="connsiteX3-535" fmla="*/ 431313 w 641467"/>
                      <a:gd name="connsiteY3-536" fmla="*/ 494792 h 1039197"/>
                      <a:gd name="connsiteX4-537" fmla="*/ 641122 w 641467"/>
                      <a:gd name="connsiteY4-538" fmla="*/ 764621 h 1039197"/>
                      <a:gd name="connsiteX5-539" fmla="*/ 417542 w 641467"/>
                      <a:gd name="connsiteY5-540" fmla="*/ 1039197 h 1039197"/>
                      <a:gd name="connsiteX0-541" fmla="*/ 4206 w 641467"/>
                      <a:gd name="connsiteY0-542" fmla="*/ 298093 h 1039197"/>
                      <a:gd name="connsiteX1-543" fmla="*/ 315906 w 641467"/>
                      <a:gd name="connsiteY1-544" fmla="*/ 1128 h 1039197"/>
                      <a:gd name="connsiteX2-545" fmla="*/ 545909 w 641467"/>
                      <a:gd name="connsiteY2-546" fmla="*/ 174982 h 1039197"/>
                      <a:gd name="connsiteX3-547" fmla="*/ 431313 w 641467"/>
                      <a:gd name="connsiteY3-548" fmla="*/ 494792 h 1039197"/>
                      <a:gd name="connsiteX4-549" fmla="*/ 641122 w 641467"/>
                      <a:gd name="connsiteY4-550" fmla="*/ 764621 h 1039197"/>
                      <a:gd name="connsiteX5-551" fmla="*/ 417542 w 641467"/>
                      <a:gd name="connsiteY5-552" fmla="*/ 1039197 h 1039197"/>
                      <a:gd name="connsiteX0-553" fmla="*/ 4206 w 641467"/>
                      <a:gd name="connsiteY0-554" fmla="*/ 298093 h 1039197"/>
                      <a:gd name="connsiteX1-555" fmla="*/ 315906 w 641467"/>
                      <a:gd name="connsiteY1-556" fmla="*/ 1128 h 1039197"/>
                      <a:gd name="connsiteX2-557" fmla="*/ 545909 w 641467"/>
                      <a:gd name="connsiteY2-558" fmla="*/ 174982 h 1039197"/>
                      <a:gd name="connsiteX3-559" fmla="*/ 431313 w 641467"/>
                      <a:gd name="connsiteY3-560" fmla="*/ 494792 h 1039197"/>
                      <a:gd name="connsiteX4-561" fmla="*/ 641122 w 641467"/>
                      <a:gd name="connsiteY4-562" fmla="*/ 764621 h 1039197"/>
                      <a:gd name="connsiteX5-563" fmla="*/ 417542 w 641467"/>
                      <a:gd name="connsiteY5-564" fmla="*/ 1039197 h 1039197"/>
                      <a:gd name="connsiteX0-565" fmla="*/ 4206 w 641467"/>
                      <a:gd name="connsiteY0-566" fmla="*/ 298093 h 1039197"/>
                      <a:gd name="connsiteX1-567" fmla="*/ 315906 w 641467"/>
                      <a:gd name="connsiteY1-568" fmla="*/ 1128 h 1039197"/>
                      <a:gd name="connsiteX2-569" fmla="*/ 545909 w 641467"/>
                      <a:gd name="connsiteY2-570" fmla="*/ 174982 h 1039197"/>
                      <a:gd name="connsiteX3-571" fmla="*/ 431313 w 641467"/>
                      <a:gd name="connsiteY3-572" fmla="*/ 494792 h 1039197"/>
                      <a:gd name="connsiteX4-573" fmla="*/ 641122 w 641467"/>
                      <a:gd name="connsiteY4-574" fmla="*/ 764621 h 1039197"/>
                      <a:gd name="connsiteX5-575" fmla="*/ 417542 w 641467"/>
                      <a:gd name="connsiteY5-576" fmla="*/ 1039197 h 1039197"/>
                      <a:gd name="connsiteX0-577" fmla="*/ 4206 w 641503"/>
                      <a:gd name="connsiteY0-578" fmla="*/ 298093 h 1039197"/>
                      <a:gd name="connsiteX1-579" fmla="*/ 315906 w 641503"/>
                      <a:gd name="connsiteY1-580" fmla="*/ 1128 h 1039197"/>
                      <a:gd name="connsiteX2-581" fmla="*/ 545909 w 641503"/>
                      <a:gd name="connsiteY2-582" fmla="*/ 174982 h 1039197"/>
                      <a:gd name="connsiteX3-583" fmla="*/ 431313 w 641503"/>
                      <a:gd name="connsiteY3-584" fmla="*/ 494792 h 1039197"/>
                      <a:gd name="connsiteX4-585" fmla="*/ 641122 w 641503"/>
                      <a:gd name="connsiteY4-586" fmla="*/ 764621 h 1039197"/>
                      <a:gd name="connsiteX5-587" fmla="*/ 417542 w 641503"/>
                      <a:gd name="connsiteY5-588" fmla="*/ 1039197 h 1039197"/>
                      <a:gd name="connsiteX0-589" fmla="*/ 4206 w 641503"/>
                      <a:gd name="connsiteY0-590" fmla="*/ 298093 h 1039197"/>
                      <a:gd name="connsiteX1-591" fmla="*/ 315906 w 641503"/>
                      <a:gd name="connsiteY1-592" fmla="*/ 1128 h 1039197"/>
                      <a:gd name="connsiteX2-593" fmla="*/ 545909 w 641503"/>
                      <a:gd name="connsiteY2-594" fmla="*/ 174982 h 1039197"/>
                      <a:gd name="connsiteX3-595" fmla="*/ 431313 w 641503"/>
                      <a:gd name="connsiteY3-596" fmla="*/ 494792 h 1039197"/>
                      <a:gd name="connsiteX4-597" fmla="*/ 641122 w 641503"/>
                      <a:gd name="connsiteY4-598" fmla="*/ 764621 h 1039197"/>
                      <a:gd name="connsiteX5-599" fmla="*/ 417542 w 641503"/>
                      <a:gd name="connsiteY5-600" fmla="*/ 1039197 h 1039197"/>
                      <a:gd name="connsiteX0-601" fmla="*/ 4206 w 641503"/>
                      <a:gd name="connsiteY0-602" fmla="*/ 298093 h 1039197"/>
                      <a:gd name="connsiteX1-603" fmla="*/ 315906 w 641503"/>
                      <a:gd name="connsiteY1-604" fmla="*/ 1128 h 1039197"/>
                      <a:gd name="connsiteX2-605" fmla="*/ 545909 w 641503"/>
                      <a:gd name="connsiteY2-606" fmla="*/ 174982 h 1039197"/>
                      <a:gd name="connsiteX3-607" fmla="*/ 431313 w 641503"/>
                      <a:gd name="connsiteY3-608" fmla="*/ 494792 h 1039197"/>
                      <a:gd name="connsiteX4-609" fmla="*/ 641122 w 641503"/>
                      <a:gd name="connsiteY4-610" fmla="*/ 764621 h 1039197"/>
                      <a:gd name="connsiteX5-611" fmla="*/ 399268 w 641503"/>
                      <a:gd name="connsiteY5-612" fmla="*/ 1039197 h 1039197"/>
                      <a:gd name="connsiteX0-613" fmla="*/ 4206 w 641503"/>
                      <a:gd name="connsiteY0-614" fmla="*/ 298093 h 1039197"/>
                      <a:gd name="connsiteX1-615" fmla="*/ 315906 w 641503"/>
                      <a:gd name="connsiteY1-616" fmla="*/ 1128 h 1039197"/>
                      <a:gd name="connsiteX2-617" fmla="*/ 545909 w 641503"/>
                      <a:gd name="connsiteY2-618" fmla="*/ 174982 h 1039197"/>
                      <a:gd name="connsiteX3-619" fmla="*/ 431313 w 641503"/>
                      <a:gd name="connsiteY3-620" fmla="*/ 494792 h 1039197"/>
                      <a:gd name="connsiteX4-621" fmla="*/ 641122 w 641503"/>
                      <a:gd name="connsiteY4-622" fmla="*/ 764621 h 1039197"/>
                      <a:gd name="connsiteX5-623" fmla="*/ 399268 w 641503"/>
                      <a:gd name="connsiteY5-624" fmla="*/ 1039197 h 1039197"/>
                      <a:gd name="connsiteX0-625" fmla="*/ 4206 w 641503"/>
                      <a:gd name="connsiteY0-626" fmla="*/ 298093 h 1042808"/>
                      <a:gd name="connsiteX1-627" fmla="*/ 315906 w 641503"/>
                      <a:gd name="connsiteY1-628" fmla="*/ 1128 h 1042808"/>
                      <a:gd name="connsiteX2-629" fmla="*/ 545909 w 641503"/>
                      <a:gd name="connsiteY2-630" fmla="*/ 174982 h 1042808"/>
                      <a:gd name="connsiteX3-631" fmla="*/ 431313 w 641503"/>
                      <a:gd name="connsiteY3-632" fmla="*/ 494792 h 1042808"/>
                      <a:gd name="connsiteX4-633" fmla="*/ 641122 w 641503"/>
                      <a:gd name="connsiteY4-634" fmla="*/ 764621 h 1042808"/>
                      <a:gd name="connsiteX5-635" fmla="*/ 384825 w 641503"/>
                      <a:gd name="connsiteY5-636" fmla="*/ 1042808 h 1042808"/>
                      <a:gd name="connsiteX0-637" fmla="*/ 4206 w 641503"/>
                      <a:gd name="connsiteY0-638" fmla="*/ 298093 h 1042808"/>
                      <a:gd name="connsiteX1-639" fmla="*/ 315906 w 641503"/>
                      <a:gd name="connsiteY1-640" fmla="*/ 1128 h 1042808"/>
                      <a:gd name="connsiteX2-641" fmla="*/ 545909 w 641503"/>
                      <a:gd name="connsiteY2-642" fmla="*/ 174982 h 1042808"/>
                      <a:gd name="connsiteX3-643" fmla="*/ 431313 w 641503"/>
                      <a:gd name="connsiteY3-644" fmla="*/ 494792 h 1042808"/>
                      <a:gd name="connsiteX4-645" fmla="*/ 641122 w 641503"/>
                      <a:gd name="connsiteY4-646" fmla="*/ 764621 h 1042808"/>
                      <a:gd name="connsiteX5-647" fmla="*/ 384825 w 641503"/>
                      <a:gd name="connsiteY5-648" fmla="*/ 1042808 h 104280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</a:cxnLst>
                    <a:rect l="l" t="t" r="r" b="b"/>
                    <a:pathLst>
                      <a:path w="641503" h="1042808">
                        <a:moveTo>
                          <a:pt x="4206" y="298093"/>
                        </a:moveTo>
                        <a:cubicBezTo>
                          <a:pt x="-31441" y="73328"/>
                          <a:pt x="167021" y="-10969"/>
                          <a:pt x="315906" y="1128"/>
                        </a:cubicBezTo>
                        <a:cubicBezTo>
                          <a:pt x="428380" y="8585"/>
                          <a:pt x="527080" y="95916"/>
                          <a:pt x="545909" y="174982"/>
                        </a:cubicBezTo>
                        <a:cubicBezTo>
                          <a:pt x="579319" y="262305"/>
                          <a:pt x="557648" y="418486"/>
                          <a:pt x="431313" y="494792"/>
                        </a:cubicBezTo>
                        <a:cubicBezTo>
                          <a:pt x="576532" y="548013"/>
                          <a:pt x="647384" y="650808"/>
                          <a:pt x="641122" y="764621"/>
                        </a:cubicBezTo>
                        <a:cubicBezTo>
                          <a:pt x="633615" y="919493"/>
                          <a:pt x="535403" y="1017236"/>
                          <a:pt x="384825" y="1042808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0" name="자유형: 도형 99"/>
                  <p:cNvSpPr/>
                  <p:nvPr/>
                </p:nvSpPr>
                <p:spPr>
                  <a:xfrm>
                    <a:off x="6153240" y="3948272"/>
                    <a:ext cx="785355" cy="780891"/>
                  </a:xfrm>
                  <a:custGeom>
                    <a:avLst/>
                    <a:gdLst>
                      <a:gd name="connsiteX0" fmla="*/ 283295 w 970498"/>
                      <a:gd name="connsiteY0" fmla="*/ 213173 h 925619"/>
                      <a:gd name="connsiteX1" fmla="*/ 471224 w 970498"/>
                      <a:gd name="connsiteY1" fmla="*/ 0 h 925619"/>
                      <a:gd name="connsiteX2" fmla="*/ 611469 w 970498"/>
                      <a:gd name="connsiteY2" fmla="*/ 311345 h 925619"/>
                      <a:gd name="connsiteX3" fmla="*/ 970498 w 970498"/>
                      <a:gd name="connsiteY3" fmla="*/ 535737 h 925619"/>
                      <a:gd name="connsiteX4" fmla="*/ 538542 w 970498"/>
                      <a:gd name="connsiteY4" fmla="*/ 925619 h 925619"/>
                      <a:gd name="connsiteX5" fmla="*/ 0 w 970498"/>
                      <a:gd name="connsiteY5" fmla="*/ 852692 h 925619"/>
                      <a:gd name="connsiteX6" fmla="*/ 25244 w 970498"/>
                      <a:gd name="connsiteY6" fmla="*/ 384272 h 925619"/>
                      <a:gd name="connsiteX7" fmla="*/ 415126 w 970498"/>
                      <a:gd name="connsiteY7" fmla="*/ 566591 h 925619"/>
                      <a:gd name="connsiteX0-1" fmla="*/ 283295 w 970498"/>
                      <a:gd name="connsiteY0-2" fmla="*/ 213173 h 925619"/>
                      <a:gd name="connsiteX1-3" fmla="*/ 471224 w 970498"/>
                      <a:gd name="connsiteY1-4" fmla="*/ 0 h 925619"/>
                      <a:gd name="connsiteX2-5" fmla="*/ 611469 w 970498"/>
                      <a:gd name="connsiteY2-6" fmla="*/ 311345 h 925619"/>
                      <a:gd name="connsiteX3-7" fmla="*/ 970498 w 970498"/>
                      <a:gd name="connsiteY3-8" fmla="*/ 535737 h 925619"/>
                      <a:gd name="connsiteX4-9" fmla="*/ 538542 w 970498"/>
                      <a:gd name="connsiteY4-10" fmla="*/ 925619 h 925619"/>
                      <a:gd name="connsiteX5-11" fmla="*/ 0 w 970498"/>
                      <a:gd name="connsiteY5-12" fmla="*/ 852692 h 925619"/>
                      <a:gd name="connsiteX6-13" fmla="*/ 25244 w 970498"/>
                      <a:gd name="connsiteY6-14" fmla="*/ 384272 h 925619"/>
                      <a:gd name="connsiteX7-15" fmla="*/ 415126 w 970498"/>
                      <a:gd name="connsiteY7-16" fmla="*/ 566591 h 925619"/>
                      <a:gd name="connsiteX0-17" fmla="*/ 283295 w 970498"/>
                      <a:gd name="connsiteY0-18" fmla="*/ 213173 h 925619"/>
                      <a:gd name="connsiteX1-19" fmla="*/ 471224 w 970498"/>
                      <a:gd name="connsiteY1-20" fmla="*/ 0 h 925619"/>
                      <a:gd name="connsiteX2-21" fmla="*/ 611469 w 970498"/>
                      <a:gd name="connsiteY2-22" fmla="*/ 311345 h 925619"/>
                      <a:gd name="connsiteX3-23" fmla="*/ 970498 w 970498"/>
                      <a:gd name="connsiteY3-24" fmla="*/ 535737 h 925619"/>
                      <a:gd name="connsiteX4-25" fmla="*/ 538542 w 970498"/>
                      <a:gd name="connsiteY4-26" fmla="*/ 925619 h 925619"/>
                      <a:gd name="connsiteX5-27" fmla="*/ 0 w 970498"/>
                      <a:gd name="connsiteY5-28" fmla="*/ 852692 h 925619"/>
                      <a:gd name="connsiteX6-29" fmla="*/ 25244 w 970498"/>
                      <a:gd name="connsiteY6-30" fmla="*/ 384272 h 925619"/>
                      <a:gd name="connsiteX7-31" fmla="*/ 415126 w 970498"/>
                      <a:gd name="connsiteY7-32" fmla="*/ 566591 h 925619"/>
                      <a:gd name="connsiteX0-33" fmla="*/ 283295 w 970498"/>
                      <a:gd name="connsiteY0-34" fmla="*/ 213173 h 925619"/>
                      <a:gd name="connsiteX1-35" fmla="*/ 471224 w 970498"/>
                      <a:gd name="connsiteY1-36" fmla="*/ 0 h 925619"/>
                      <a:gd name="connsiteX2-37" fmla="*/ 611469 w 970498"/>
                      <a:gd name="connsiteY2-38" fmla="*/ 311345 h 925619"/>
                      <a:gd name="connsiteX3-39" fmla="*/ 970498 w 970498"/>
                      <a:gd name="connsiteY3-40" fmla="*/ 535737 h 925619"/>
                      <a:gd name="connsiteX4-41" fmla="*/ 538542 w 970498"/>
                      <a:gd name="connsiteY4-42" fmla="*/ 925619 h 925619"/>
                      <a:gd name="connsiteX5-43" fmla="*/ 0 w 970498"/>
                      <a:gd name="connsiteY5-44" fmla="*/ 852692 h 925619"/>
                      <a:gd name="connsiteX6-45" fmla="*/ 41769 w 970498"/>
                      <a:gd name="connsiteY6-46" fmla="*/ 395289 h 925619"/>
                      <a:gd name="connsiteX7-47" fmla="*/ 415126 w 970498"/>
                      <a:gd name="connsiteY7-48" fmla="*/ 566591 h 925619"/>
                      <a:gd name="connsiteX0-49" fmla="*/ 283295 w 970498"/>
                      <a:gd name="connsiteY0-50" fmla="*/ 213173 h 925619"/>
                      <a:gd name="connsiteX1-51" fmla="*/ 471224 w 970498"/>
                      <a:gd name="connsiteY1-52" fmla="*/ 0 h 925619"/>
                      <a:gd name="connsiteX2-53" fmla="*/ 611469 w 970498"/>
                      <a:gd name="connsiteY2-54" fmla="*/ 311345 h 925619"/>
                      <a:gd name="connsiteX3-55" fmla="*/ 970498 w 970498"/>
                      <a:gd name="connsiteY3-56" fmla="*/ 535737 h 925619"/>
                      <a:gd name="connsiteX4-57" fmla="*/ 538542 w 970498"/>
                      <a:gd name="connsiteY4-58" fmla="*/ 925619 h 925619"/>
                      <a:gd name="connsiteX5-59" fmla="*/ 0 w 970498"/>
                      <a:gd name="connsiteY5-60" fmla="*/ 852692 h 925619"/>
                      <a:gd name="connsiteX6-61" fmla="*/ 41769 w 970498"/>
                      <a:gd name="connsiteY6-62" fmla="*/ 395289 h 925619"/>
                      <a:gd name="connsiteX7-63" fmla="*/ 415126 w 970498"/>
                      <a:gd name="connsiteY7-64" fmla="*/ 566591 h 925619"/>
                      <a:gd name="connsiteX0-65" fmla="*/ 283295 w 970498"/>
                      <a:gd name="connsiteY0-66" fmla="*/ 213173 h 925619"/>
                      <a:gd name="connsiteX1-67" fmla="*/ 471224 w 970498"/>
                      <a:gd name="connsiteY1-68" fmla="*/ 0 h 925619"/>
                      <a:gd name="connsiteX2-69" fmla="*/ 611469 w 970498"/>
                      <a:gd name="connsiteY2-70" fmla="*/ 311345 h 925619"/>
                      <a:gd name="connsiteX3-71" fmla="*/ 970498 w 970498"/>
                      <a:gd name="connsiteY3-72" fmla="*/ 535737 h 925619"/>
                      <a:gd name="connsiteX4-73" fmla="*/ 538542 w 970498"/>
                      <a:gd name="connsiteY4-74" fmla="*/ 925619 h 925619"/>
                      <a:gd name="connsiteX5-75" fmla="*/ 0 w 970498"/>
                      <a:gd name="connsiteY5-76" fmla="*/ 852692 h 925619"/>
                      <a:gd name="connsiteX6-77" fmla="*/ 41769 w 970498"/>
                      <a:gd name="connsiteY6-78" fmla="*/ 395289 h 925619"/>
                      <a:gd name="connsiteX7-79" fmla="*/ 415126 w 970498"/>
                      <a:gd name="connsiteY7-80" fmla="*/ 566591 h 925619"/>
                      <a:gd name="connsiteX0-81" fmla="*/ 283295 w 970498"/>
                      <a:gd name="connsiteY0-82" fmla="*/ 213173 h 925619"/>
                      <a:gd name="connsiteX1-83" fmla="*/ 471224 w 970498"/>
                      <a:gd name="connsiteY1-84" fmla="*/ 0 h 925619"/>
                      <a:gd name="connsiteX2-85" fmla="*/ 611469 w 970498"/>
                      <a:gd name="connsiteY2-86" fmla="*/ 311345 h 925619"/>
                      <a:gd name="connsiteX3-87" fmla="*/ 970498 w 970498"/>
                      <a:gd name="connsiteY3-88" fmla="*/ 535737 h 925619"/>
                      <a:gd name="connsiteX4-89" fmla="*/ 538542 w 970498"/>
                      <a:gd name="connsiteY4-90" fmla="*/ 925619 h 925619"/>
                      <a:gd name="connsiteX5-91" fmla="*/ 0 w 970498"/>
                      <a:gd name="connsiteY5-92" fmla="*/ 852692 h 925619"/>
                      <a:gd name="connsiteX6-93" fmla="*/ 41769 w 970498"/>
                      <a:gd name="connsiteY6-94" fmla="*/ 395289 h 925619"/>
                      <a:gd name="connsiteX7-95" fmla="*/ 379321 w 970498"/>
                      <a:gd name="connsiteY7-96" fmla="*/ 599641 h 925619"/>
                      <a:gd name="connsiteX0-97" fmla="*/ 283295 w 970498"/>
                      <a:gd name="connsiteY0-98" fmla="*/ 213173 h 925619"/>
                      <a:gd name="connsiteX1-99" fmla="*/ 471224 w 970498"/>
                      <a:gd name="connsiteY1-100" fmla="*/ 0 h 925619"/>
                      <a:gd name="connsiteX2-101" fmla="*/ 611469 w 970498"/>
                      <a:gd name="connsiteY2-102" fmla="*/ 311345 h 925619"/>
                      <a:gd name="connsiteX3-103" fmla="*/ 970498 w 970498"/>
                      <a:gd name="connsiteY3-104" fmla="*/ 535737 h 925619"/>
                      <a:gd name="connsiteX4-105" fmla="*/ 538542 w 970498"/>
                      <a:gd name="connsiteY4-106" fmla="*/ 925619 h 925619"/>
                      <a:gd name="connsiteX5-107" fmla="*/ 0 w 970498"/>
                      <a:gd name="connsiteY5-108" fmla="*/ 852692 h 925619"/>
                      <a:gd name="connsiteX6-109" fmla="*/ 41769 w 970498"/>
                      <a:gd name="connsiteY6-110" fmla="*/ 395289 h 925619"/>
                      <a:gd name="connsiteX7-111" fmla="*/ 379321 w 970498"/>
                      <a:gd name="connsiteY7-112" fmla="*/ 599641 h 925619"/>
                      <a:gd name="connsiteX0-113" fmla="*/ 344345 w 1031548"/>
                      <a:gd name="connsiteY0-114" fmla="*/ 213173 h 925619"/>
                      <a:gd name="connsiteX1-115" fmla="*/ 532274 w 1031548"/>
                      <a:gd name="connsiteY1-116" fmla="*/ 0 h 925619"/>
                      <a:gd name="connsiteX2-117" fmla="*/ 672519 w 1031548"/>
                      <a:gd name="connsiteY2-118" fmla="*/ 311345 h 925619"/>
                      <a:gd name="connsiteX3-119" fmla="*/ 1031548 w 1031548"/>
                      <a:gd name="connsiteY3-120" fmla="*/ 535737 h 925619"/>
                      <a:gd name="connsiteX4-121" fmla="*/ 599592 w 1031548"/>
                      <a:gd name="connsiteY4-122" fmla="*/ 925619 h 925619"/>
                      <a:gd name="connsiteX5-123" fmla="*/ 61050 w 1031548"/>
                      <a:gd name="connsiteY5-124" fmla="*/ 852692 h 925619"/>
                      <a:gd name="connsiteX6-125" fmla="*/ 102819 w 1031548"/>
                      <a:gd name="connsiteY6-126" fmla="*/ 395289 h 925619"/>
                      <a:gd name="connsiteX7-127" fmla="*/ 440371 w 1031548"/>
                      <a:gd name="connsiteY7-128" fmla="*/ 599641 h 925619"/>
                      <a:gd name="connsiteX0-129" fmla="*/ 344345 w 1031548"/>
                      <a:gd name="connsiteY0-130" fmla="*/ 213173 h 925619"/>
                      <a:gd name="connsiteX1-131" fmla="*/ 532274 w 1031548"/>
                      <a:gd name="connsiteY1-132" fmla="*/ 0 h 925619"/>
                      <a:gd name="connsiteX2-133" fmla="*/ 672519 w 1031548"/>
                      <a:gd name="connsiteY2-134" fmla="*/ 311345 h 925619"/>
                      <a:gd name="connsiteX3-135" fmla="*/ 1031548 w 1031548"/>
                      <a:gd name="connsiteY3-136" fmla="*/ 535737 h 925619"/>
                      <a:gd name="connsiteX4-137" fmla="*/ 599592 w 1031548"/>
                      <a:gd name="connsiteY4-138" fmla="*/ 925619 h 925619"/>
                      <a:gd name="connsiteX5-139" fmla="*/ 61050 w 1031548"/>
                      <a:gd name="connsiteY5-140" fmla="*/ 852692 h 925619"/>
                      <a:gd name="connsiteX6-141" fmla="*/ 102819 w 1031548"/>
                      <a:gd name="connsiteY6-142" fmla="*/ 395289 h 925619"/>
                      <a:gd name="connsiteX7-143" fmla="*/ 440371 w 1031548"/>
                      <a:gd name="connsiteY7-144" fmla="*/ 599641 h 925619"/>
                      <a:gd name="connsiteX0-145" fmla="*/ 347877 w 1035080"/>
                      <a:gd name="connsiteY0-146" fmla="*/ 213173 h 925619"/>
                      <a:gd name="connsiteX1-147" fmla="*/ 535806 w 1035080"/>
                      <a:gd name="connsiteY1-148" fmla="*/ 0 h 925619"/>
                      <a:gd name="connsiteX2-149" fmla="*/ 676051 w 1035080"/>
                      <a:gd name="connsiteY2-150" fmla="*/ 311345 h 925619"/>
                      <a:gd name="connsiteX3-151" fmla="*/ 1035080 w 1035080"/>
                      <a:gd name="connsiteY3-152" fmla="*/ 535737 h 925619"/>
                      <a:gd name="connsiteX4-153" fmla="*/ 603124 w 1035080"/>
                      <a:gd name="connsiteY4-154" fmla="*/ 925619 h 925619"/>
                      <a:gd name="connsiteX5-155" fmla="*/ 53565 w 1035080"/>
                      <a:gd name="connsiteY5-156" fmla="*/ 871971 h 925619"/>
                      <a:gd name="connsiteX6-157" fmla="*/ 106351 w 1035080"/>
                      <a:gd name="connsiteY6-158" fmla="*/ 395289 h 925619"/>
                      <a:gd name="connsiteX7-159" fmla="*/ 443903 w 1035080"/>
                      <a:gd name="connsiteY7-160" fmla="*/ 599641 h 925619"/>
                      <a:gd name="connsiteX0-161" fmla="*/ 375671 w 1062874"/>
                      <a:gd name="connsiteY0-162" fmla="*/ 213173 h 925619"/>
                      <a:gd name="connsiteX1-163" fmla="*/ 563600 w 1062874"/>
                      <a:gd name="connsiteY1-164" fmla="*/ 0 h 925619"/>
                      <a:gd name="connsiteX2-165" fmla="*/ 703845 w 1062874"/>
                      <a:gd name="connsiteY2-166" fmla="*/ 311345 h 925619"/>
                      <a:gd name="connsiteX3-167" fmla="*/ 1062874 w 1062874"/>
                      <a:gd name="connsiteY3-168" fmla="*/ 535737 h 925619"/>
                      <a:gd name="connsiteX4-169" fmla="*/ 630918 w 1062874"/>
                      <a:gd name="connsiteY4-170" fmla="*/ 925619 h 925619"/>
                      <a:gd name="connsiteX5-171" fmla="*/ 81359 w 1062874"/>
                      <a:gd name="connsiteY5-172" fmla="*/ 871971 h 925619"/>
                      <a:gd name="connsiteX6-173" fmla="*/ 134145 w 1062874"/>
                      <a:gd name="connsiteY6-174" fmla="*/ 395289 h 925619"/>
                      <a:gd name="connsiteX7-175" fmla="*/ 471697 w 1062874"/>
                      <a:gd name="connsiteY7-176" fmla="*/ 599641 h 925619"/>
                      <a:gd name="connsiteX0-177" fmla="*/ 375671 w 1062874"/>
                      <a:gd name="connsiteY0-178" fmla="*/ 213173 h 973239"/>
                      <a:gd name="connsiteX1-179" fmla="*/ 563600 w 1062874"/>
                      <a:gd name="connsiteY1-180" fmla="*/ 0 h 973239"/>
                      <a:gd name="connsiteX2-181" fmla="*/ 703845 w 1062874"/>
                      <a:gd name="connsiteY2-182" fmla="*/ 311345 h 973239"/>
                      <a:gd name="connsiteX3-183" fmla="*/ 1062874 w 1062874"/>
                      <a:gd name="connsiteY3-184" fmla="*/ 535737 h 973239"/>
                      <a:gd name="connsiteX4-185" fmla="*/ 630918 w 1062874"/>
                      <a:gd name="connsiteY4-186" fmla="*/ 925619 h 973239"/>
                      <a:gd name="connsiteX5-187" fmla="*/ 81359 w 1062874"/>
                      <a:gd name="connsiteY5-188" fmla="*/ 871971 h 973239"/>
                      <a:gd name="connsiteX6-189" fmla="*/ 134145 w 1062874"/>
                      <a:gd name="connsiteY6-190" fmla="*/ 395289 h 973239"/>
                      <a:gd name="connsiteX7-191" fmla="*/ 471697 w 1062874"/>
                      <a:gd name="connsiteY7-192" fmla="*/ 599641 h 973239"/>
                      <a:gd name="connsiteX0-193" fmla="*/ 375671 w 1062874"/>
                      <a:gd name="connsiteY0-194" fmla="*/ 213173 h 973239"/>
                      <a:gd name="connsiteX1-195" fmla="*/ 563600 w 1062874"/>
                      <a:gd name="connsiteY1-196" fmla="*/ 0 h 973239"/>
                      <a:gd name="connsiteX2-197" fmla="*/ 703845 w 1062874"/>
                      <a:gd name="connsiteY2-198" fmla="*/ 311345 h 973239"/>
                      <a:gd name="connsiteX3-199" fmla="*/ 1062874 w 1062874"/>
                      <a:gd name="connsiteY3-200" fmla="*/ 535737 h 973239"/>
                      <a:gd name="connsiteX4-201" fmla="*/ 606130 w 1062874"/>
                      <a:gd name="connsiteY4-202" fmla="*/ 925619 h 973239"/>
                      <a:gd name="connsiteX5-203" fmla="*/ 81359 w 1062874"/>
                      <a:gd name="connsiteY5-204" fmla="*/ 871971 h 973239"/>
                      <a:gd name="connsiteX6-205" fmla="*/ 134145 w 1062874"/>
                      <a:gd name="connsiteY6-206" fmla="*/ 395289 h 973239"/>
                      <a:gd name="connsiteX7-207" fmla="*/ 471697 w 1062874"/>
                      <a:gd name="connsiteY7-208" fmla="*/ 599641 h 973239"/>
                      <a:gd name="connsiteX0-209" fmla="*/ 375671 w 1062874"/>
                      <a:gd name="connsiteY0-210" fmla="*/ 213173 h 979036"/>
                      <a:gd name="connsiteX1-211" fmla="*/ 563600 w 1062874"/>
                      <a:gd name="connsiteY1-212" fmla="*/ 0 h 979036"/>
                      <a:gd name="connsiteX2-213" fmla="*/ 703845 w 1062874"/>
                      <a:gd name="connsiteY2-214" fmla="*/ 311345 h 979036"/>
                      <a:gd name="connsiteX3-215" fmla="*/ 1062874 w 1062874"/>
                      <a:gd name="connsiteY3-216" fmla="*/ 535737 h 979036"/>
                      <a:gd name="connsiteX4-217" fmla="*/ 597867 w 1062874"/>
                      <a:gd name="connsiteY4-218" fmla="*/ 942144 h 979036"/>
                      <a:gd name="connsiteX5-219" fmla="*/ 81359 w 1062874"/>
                      <a:gd name="connsiteY5-220" fmla="*/ 871971 h 979036"/>
                      <a:gd name="connsiteX6-221" fmla="*/ 134145 w 1062874"/>
                      <a:gd name="connsiteY6-222" fmla="*/ 395289 h 979036"/>
                      <a:gd name="connsiteX7-223" fmla="*/ 471697 w 1062874"/>
                      <a:gd name="connsiteY7-224" fmla="*/ 599641 h 979036"/>
                      <a:gd name="connsiteX0-225" fmla="*/ 375671 w 1062874"/>
                      <a:gd name="connsiteY0-226" fmla="*/ 213173 h 1049379"/>
                      <a:gd name="connsiteX1-227" fmla="*/ 563600 w 1062874"/>
                      <a:gd name="connsiteY1-228" fmla="*/ 0 h 1049379"/>
                      <a:gd name="connsiteX2-229" fmla="*/ 703845 w 1062874"/>
                      <a:gd name="connsiteY2-230" fmla="*/ 311345 h 1049379"/>
                      <a:gd name="connsiteX3-231" fmla="*/ 1062874 w 1062874"/>
                      <a:gd name="connsiteY3-232" fmla="*/ 535737 h 1049379"/>
                      <a:gd name="connsiteX4-233" fmla="*/ 597867 w 1062874"/>
                      <a:gd name="connsiteY4-234" fmla="*/ 942144 h 1049379"/>
                      <a:gd name="connsiteX5-235" fmla="*/ 81359 w 1062874"/>
                      <a:gd name="connsiteY5-236" fmla="*/ 871971 h 1049379"/>
                      <a:gd name="connsiteX6-237" fmla="*/ 134145 w 1062874"/>
                      <a:gd name="connsiteY6-238" fmla="*/ 395289 h 1049379"/>
                      <a:gd name="connsiteX7-239" fmla="*/ 471697 w 1062874"/>
                      <a:gd name="connsiteY7-240" fmla="*/ 599641 h 1049379"/>
                      <a:gd name="connsiteX0-241" fmla="*/ 375671 w 1062874"/>
                      <a:gd name="connsiteY0-242" fmla="*/ 213173 h 1049379"/>
                      <a:gd name="connsiteX1-243" fmla="*/ 563600 w 1062874"/>
                      <a:gd name="connsiteY1-244" fmla="*/ 0 h 1049379"/>
                      <a:gd name="connsiteX2-245" fmla="*/ 703845 w 1062874"/>
                      <a:gd name="connsiteY2-246" fmla="*/ 311345 h 1049379"/>
                      <a:gd name="connsiteX3-247" fmla="*/ 1062874 w 1062874"/>
                      <a:gd name="connsiteY3-248" fmla="*/ 535737 h 1049379"/>
                      <a:gd name="connsiteX4-249" fmla="*/ 597867 w 1062874"/>
                      <a:gd name="connsiteY4-250" fmla="*/ 942144 h 1049379"/>
                      <a:gd name="connsiteX5-251" fmla="*/ 81359 w 1062874"/>
                      <a:gd name="connsiteY5-252" fmla="*/ 871971 h 1049379"/>
                      <a:gd name="connsiteX6-253" fmla="*/ 134145 w 1062874"/>
                      <a:gd name="connsiteY6-254" fmla="*/ 395289 h 1049379"/>
                      <a:gd name="connsiteX7-255" fmla="*/ 471697 w 1062874"/>
                      <a:gd name="connsiteY7-256" fmla="*/ 599641 h 1049379"/>
                      <a:gd name="connsiteX0-257" fmla="*/ 375671 w 1062874"/>
                      <a:gd name="connsiteY0-258" fmla="*/ 213173 h 1049379"/>
                      <a:gd name="connsiteX1-259" fmla="*/ 563600 w 1062874"/>
                      <a:gd name="connsiteY1-260" fmla="*/ 0 h 1049379"/>
                      <a:gd name="connsiteX2-261" fmla="*/ 703845 w 1062874"/>
                      <a:gd name="connsiteY2-262" fmla="*/ 311345 h 1049379"/>
                      <a:gd name="connsiteX3-263" fmla="*/ 1062874 w 1062874"/>
                      <a:gd name="connsiteY3-264" fmla="*/ 535737 h 1049379"/>
                      <a:gd name="connsiteX4-265" fmla="*/ 597867 w 1062874"/>
                      <a:gd name="connsiteY4-266" fmla="*/ 942144 h 1049379"/>
                      <a:gd name="connsiteX5-267" fmla="*/ 81359 w 1062874"/>
                      <a:gd name="connsiteY5-268" fmla="*/ 871971 h 1049379"/>
                      <a:gd name="connsiteX6-269" fmla="*/ 134145 w 1062874"/>
                      <a:gd name="connsiteY6-270" fmla="*/ 395289 h 1049379"/>
                      <a:gd name="connsiteX7-271" fmla="*/ 471697 w 1062874"/>
                      <a:gd name="connsiteY7-272" fmla="*/ 599641 h 1049379"/>
                      <a:gd name="connsiteX0-273" fmla="*/ 375671 w 1062874"/>
                      <a:gd name="connsiteY0-274" fmla="*/ 213173 h 1033999"/>
                      <a:gd name="connsiteX1-275" fmla="*/ 563600 w 1062874"/>
                      <a:gd name="connsiteY1-276" fmla="*/ 0 h 1033999"/>
                      <a:gd name="connsiteX2-277" fmla="*/ 703845 w 1062874"/>
                      <a:gd name="connsiteY2-278" fmla="*/ 311345 h 1033999"/>
                      <a:gd name="connsiteX3-279" fmla="*/ 1062874 w 1062874"/>
                      <a:gd name="connsiteY3-280" fmla="*/ 535737 h 1033999"/>
                      <a:gd name="connsiteX4-281" fmla="*/ 597867 w 1062874"/>
                      <a:gd name="connsiteY4-282" fmla="*/ 942144 h 1033999"/>
                      <a:gd name="connsiteX5-283" fmla="*/ 81359 w 1062874"/>
                      <a:gd name="connsiteY5-284" fmla="*/ 871971 h 1033999"/>
                      <a:gd name="connsiteX6-285" fmla="*/ 134145 w 1062874"/>
                      <a:gd name="connsiteY6-286" fmla="*/ 395289 h 1033999"/>
                      <a:gd name="connsiteX7-287" fmla="*/ 471697 w 1062874"/>
                      <a:gd name="connsiteY7-288" fmla="*/ 599641 h 1033999"/>
                      <a:gd name="connsiteX0-289" fmla="*/ 363975 w 1051178"/>
                      <a:gd name="connsiteY0-290" fmla="*/ 213173 h 1033999"/>
                      <a:gd name="connsiteX1-291" fmla="*/ 551904 w 1051178"/>
                      <a:gd name="connsiteY1-292" fmla="*/ 0 h 1033999"/>
                      <a:gd name="connsiteX2-293" fmla="*/ 692149 w 1051178"/>
                      <a:gd name="connsiteY2-294" fmla="*/ 311345 h 1033999"/>
                      <a:gd name="connsiteX3-295" fmla="*/ 1051178 w 1051178"/>
                      <a:gd name="connsiteY3-296" fmla="*/ 535737 h 1033999"/>
                      <a:gd name="connsiteX4-297" fmla="*/ 586171 w 1051178"/>
                      <a:gd name="connsiteY4-298" fmla="*/ 942144 h 1033999"/>
                      <a:gd name="connsiteX5-299" fmla="*/ 69663 w 1051178"/>
                      <a:gd name="connsiteY5-300" fmla="*/ 871971 h 1033999"/>
                      <a:gd name="connsiteX6-301" fmla="*/ 122449 w 1051178"/>
                      <a:gd name="connsiteY6-302" fmla="*/ 395289 h 1033999"/>
                      <a:gd name="connsiteX7-303" fmla="*/ 460001 w 1051178"/>
                      <a:gd name="connsiteY7-304" fmla="*/ 599641 h 1033999"/>
                      <a:gd name="connsiteX0-305" fmla="*/ 363975 w 1051178"/>
                      <a:gd name="connsiteY0-306" fmla="*/ 213173 h 1030327"/>
                      <a:gd name="connsiteX1-307" fmla="*/ 551904 w 1051178"/>
                      <a:gd name="connsiteY1-308" fmla="*/ 0 h 1030327"/>
                      <a:gd name="connsiteX2-309" fmla="*/ 692149 w 1051178"/>
                      <a:gd name="connsiteY2-310" fmla="*/ 311345 h 1030327"/>
                      <a:gd name="connsiteX3-311" fmla="*/ 1051178 w 1051178"/>
                      <a:gd name="connsiteY3-312" fmla="*/ 535737 h 1030327"/>
                      <a:gd name="connsiteX4-313" fmla="*/ 613713 w 1051178"/>
                      <a:gd name="connsiteY4-314" fmla="*/ 936636 h 1030327"/>
                      <a:gd name="connsiteX5-315" fmla="*/ 69663 w 1051178"/>
                      <a:gd name="connsiteY5-316" fmla="*/ 871971 h 1030327"/>
                      <a:gd name="connsiteX6-317" fmla="*/ 122449 w 1051178"/>
                      <a:gd name="connsiteY6-318" fmla="*/ 395289 h 1030327"/>
                      <a:gd name="connsiteX7-319" fmla="*/ 460001 w 1051178"/>
                      <a:gd name="connsiteY7-320" fmla="*/ 599641 h 1030327"/>
                      <a:gd name="connsiteX0-321" fmla="*/ 363975 w 1051178"/>
                      <a:gd name="connsiteY0-322" fmla="*/ 213173 h 1030327"/>
                      <a:gd name="connsiteX1-323" fmla="*/ 551904 w 1051178"/>
                      <a:gd name="connsiteY1-324" fmla="*/ 0 h 1030327"/>
                      <a:gd name="connsiteX2-325" fmla="*/ 692149 w 1051178"/>
                      <a:gd name="connsiteY2-326" fmla="*/ 311345 h 1030327"/>
                      <a:gd name="connsiteX3-327" fmla="*/ 1051178 w 1051178"/>
                      <a:gd name="connsiteY3-328" fmla="*/ 535737 h 1030327"/>
                      <a:gd name="connsiteX4-329" fmla="*/ 613713 w 1051178"/>
                      <a:gd name="connsiteY4-330" fmla="*/ 936636 h 1030327"/>
                      <a:gd name="connsiteX5-331" fmla="*/ 69663 w 1051178"/>
                      <a:gd name="connsiteY5-332" fmla="*/ 871971 h 1030327"/>
                      <a:gd name="connsiteX6-333" fmla="*/ 122449 w 1051178"/>
                      <a:gd name="connsiteY6-334" fmla="*/ 395289 h 1030327"/>
                      <a:gd name="connsiteX7-335" fmla="*/ 460001 w 1051178"/>
                      <a:gd name="connsiteY7-336" fmla="*/ 599641 h 1030327"/>
                      <a:gd name="connsiteX0-337" fmla="*/ 363975 w 1034653"/>
                      <a:gd name="connsiteY0-338" fmla="*/ 213173 h 1030327"/>
                      <a:gd name="connsiteX1-339" fmla="*/ 551904 w 1034653"/>
                      <a:gd name="connsiteY1-340" fmla="*/ 0 h 1030327"/>
                      <a:gd name="connsiteX2-341" fmla="*/ 692149 w 1034653"/>
                      <a:gd name="connsiteY2-342" fmla="*/ 311345 h 1030327"/>
                      <a:gd name="connsiteX3-343" fmla="*/ 1034653 w 1034653"/>
                      <a:gd name="connsiteY3-344" fmla="*/ 538491 h 1030327"/>
                      <a:gd name="connsiteX4-345" fmla="*/ 613713 w 1034653"/>
                      <a:gd name="connsiteY4-346" fmla="*/ 936636 h 1030327"/>
                      <a:gd name="connsiteX5-347" fmla="*/ 69663 w 1034653"/>
                      <a:gd name="connsiteY5-348" fmla="*/ 871971 h 1030327"/>
                      <a:gd name="connsiteX6-349" fmla="*/ 122449 w 1034653"/>
                      <a:gd name="connsiteY6-350" fmla="*/ 395289 h 1030327"/>
                      <a:gd name="connsiteX7-351" fmla="*/ 460001 w 1034653"/>
                      <a:gd name="connsiteY7-352" fmla="*/ 599641 h 1030327"/>
                      <a:gd name="connsiteX0-353" fmla="*/ 363975 w 1037690"/>
                      <a:gd name="connsiteY0-354" fmla="*/ 213173 h 1030327"/>
                      <a:gd name="connsiteX1-355" fmla="*/ 551904 w 1037690"/>
                      <a:gd name="connsiteY1-356" fmla="*/ 0 h 1030327"/>
                      <a:gd name="connsiteX2-357" fmla="*/ 692149 w 1037690"/>
                      <a:gd name="connsiteY2-358" fmla="*/ 311345 h 1030327"/>
                      <a:gd name="connsiteX3-359" fmla="*/ 1034653 w 1037690"/>
                      <a:gd name="connsiteY3-360" fmla="*/ 538491 h 1030327"/>
                      <a:gd name="connsiteX4-361" fmla="*/ 613713 w 1037690"/>
                      <a:gd name="connsiteY4-362" fmla="*/ 936636 h 1030327"/>
                      <a:gd name="connsiteX5-363" fmla="*/ 69663 w 1037690"/>
                      <a:gd name="connsiteY5-364" fmla="*/ 871971 h 1030327"/>
                      <a:gd name="connsiteX6-365" fmla="*/ 122449 w 1037690"/>
                      <a:gd name="connsiteY6-366" fmla="*/ 395289 h 1030327"/>
                      <a:gd name="connsiteX7-367" fmla="*/ 460001 w 1037690"/>
                      <a:gd name="connsiteY7-368" fmla="*/ 599641 h 1030327"/>
                      <a:gd name="connsiteX0-369" fmla="*/ 363975 w 1037917"/>
                      <a:gd name="connsiteY0-370" fmla="*/ 213173 h 1030327"/>
                      <a:gd name="connsiteX1-371" fmla="*/ 551904 w 1037917"/>
                      <a:gd name="connsiteY1-372" fmla="*/ 0 h 1030327"/>
                      <a:gd name="connsiteX2-373" fmla="*/ 692149 w 1037917"/>
                      <a:gd name="connsiteY2-374" fmla="*/ 311345 h 1030327"/>
                      <a:gd name="connsiteX3-375" fmla="*/ 1034653 w 1037917"/>
                      <a:gd name="connsiteY3-376" fmla="*/ 538491 h 1030327"/>
                      <a:gd name="connsiteX4-377" fmla="*/ 613713 w 1037917"/>
                      <a:gd name="connsiteY4-378" fmla="*/ 936636 h 1030327"/>
                      <a:gd name="connsiteX5-379" fmla="*/ 69663 w 1037917"/>
                      <a:gd name="connsiteY5-380" fmla="*/ 871971 h 1030327"/>
                      <a:gd name="connsiteX6-381" fmla="*/ 122449 w 1037917"/>
                      <a:gd name="connsiteY6-382" fmla="*/ 395289 h 1030327"/>
                      <a:gd name="connsiteX7-383" fmla="*/ 460001 w 1037917"/>
                      <a:gd name="connsiteY7-384" fmla="*/ 599641 h 1030327"/>
                      <a:gd name="connsiteX0-385" fmla="*/ 363975 w 1046257"/>
                      <a:gd name="connsiteY0-386" fmla="*/ 213173 h 1030327"/>
                      <a:gd name="connsiteX1-387" fmla="*/ 551904 w 1046257"/>
                      <a:gd name="connsiteY1-388" fmla="*/ 0 h 1030327"/>
                      <a:gd name="connsiteX2-389" fmla="*/ 692149 w 1046257"/>
                      <a:gd name="connsiteY2-390" fmla="*/ 311345 h 1030327"/>
                      <a:gd name="connsiteX3-391" fmla="*/ 1034653 w 1046257"/>
                      <a:gd name="connsiteY3-392" fmla="*/ 538491 h 1030327"/>
                      <a:gd name="connsiteX4-393" fmla="*/ 613713 w 1046257"/>
                      <a:gd name="connsiteY4-394" fmla="*/ 936636 h 1030327"/>
                      <a:gd name="connsiteX5-395" fmla="*/ 69663 w 1046257"/>
                      <a:gd name="connsiteY5-396" fmla="*/ 871971 h 1030327"/>
                      <a:gd name="connsiteX6-397" fmla="*/ 122449 w 1046257"/>
                      <a:gd name="connsiteY6-398" fmla="*/ 395289 h 1030327"/>
                      <a:gd name="connsiteX7-399" fmla="*/ 460001 w 1046257"/>
                      <a:gd name="connsiteY7-400" fmla="*/ 599641 h 1030327"/>
                      <a:gd name="connsiteX0-401" fmla="*/ 363975 w 1046257"/>
                      <a:gd name="connsiteY0-402" fmla="*/ 213173 h 1030327"/>
                      <a:gd name="connsiteX1-403" fmla="*/ 551904 w 1046257"/>
                      <a:gd name="connsiteY1-404" fmla="*/ 0 h 1030327"/>
                      <a:gd name="connsiteX2-405" fmla="*/ 692149 w 1046257"/>
                      <a:gd name="connsiteY2-406" fmla="*/ 311345 h 1030327"/>
                      <a:gd name="connsiteX3-407" fmla="*/ 1034653 w 1046257"/>
                      <a:gd name="connsiteY3-408" fmla="*/ 538491 h 1030327"/>
                      <a:gd name="connsiteX4-409" fmla="*/ 613713 w 1046257"/>
                      <a:gd name="connsiteY4-410" fmla="*/ 936636 h 1030327"/>
                      <a:gd name="connsiteX5-411" fmla="*/ 69663 w 1046257"/>
                      <a:gd name="connsiteY5-412" fmla="*/ 871971 h 1030327"/>
                      <a:gd name="connsiteX6-413" fmla="*/ 122449 w 1046257"/>
                      <a:gd name="connsiteY6-414" fmla="*/ 395289 h 1030327"/>
                      <a:gd name="connsiteX7-415" fmla="*/ 460001 w 1046257"/>
                      <a:gd name="connsiteY7-416" fmla="*/ 599641 h 1030327"/>
                      <a:gd name="connsiteX0-417" fmla="*/ 363975 w 1041370"/>
                      <a:gd name="connsiteY0-418" fmla="*/ 213173 h 1030327"/>
                      <a:gd name="connsiteX1-419" fmla="*/ 551904 w 1041370"/>
                      <a:gd name="connsiteY1-420" fmla="*/ 0 h 1030327"/>
                      <a:gd name="connsiteX2-421" fmla="*/ 692149 w 1041370"/>
                      <a:gd name="connsiteY2-422" fmla="*/ 311345 h 1030327"/>
                      <a:gd name="connsiteX3-423" fmla="*/ 1034653 w 1041370"/>
                      <a:gd name="connsiteY3-424" fmla="*/ 538491 h 1030327"/>
                      <a:gd name="connsiteX4-425" fmla="*/ 613713 w 1041370"/>
                      <a:gd name="connsiteY4-426" fmla="*/ 936636 h 1030327"/>
                      <a:gd name="connsiteX5-427" fmla="*/ 69663 w 1041370"/>
                      <a:gd name="connsiteY5-428" fmla="*/ 871971 h 1030327"/>
                      <a:gd name="connsiteX6-429" fmla="*/ 122449 w 1041370"/>
                      <a:gd name="connsiteY6-430" fmla="*/ 395289 h 1030327"/>
                      <a:gd name="connsiteX7-431" fmla="*/ 460001 w 1041370"/>
                      <a:gd name="connsiteY7-432" fmla="*/ 599641 h 1030327"/>
                      <a:gd name="connsiteX0-433" fmla="*/ 363975 w 1041370"/>
                      <a:gd name="connsiteY0-434" fmla="*/ 213173 h 1030327"/>
                      <a:gd name="connsiteX1-435" fmla="*/ 551904 w 1041370"/>
                      <a:gd name="connsiteY1-436" fmla="*/ 0 h 1030327"/>
                      <a:gd name="connsiteX2-437" fmla="*/ 692149 w 1041370"/>
                      <a:gd name="connsiteY2-438" fmla="*/ 311345 h 1030327"/>
                      <a:gd name="connsiteX3-439" fmla="*/ 1034653 w 1041370"/>
                      <a:gd name="connsiteY3-440" fmla="*/ 538491 h 1030327"/>
                      <a:gd name="connsiteX4-441" fmla="*/ 613713 w 1041370"/>
                      <a:gd name="connsiteY4-442" fmla="*/ 936636 h 1030327"/>
                      <a:gd name="connsiteX5-443" fmla="*/ 69663 w 1041370"/>
                      <a:gd name="connsiteY5-444" fmla="*/ 871971 h 1030327"/>
                      <a:gd name="connsiteX6-445" fmla="*/ 122449 w 1041370"/>
                      <a:gd name="connsiteY6-446" fmla="*/ 395289 h 1030327"/>
                      <a:gd name="connsiteX7-447" fmla="*/ 460001 w 1041370"/>
                      <a:gd name="connsiteY7-448" fmla="*/ 599641 h 1030327"/>
                      <a:gd name="connsiteX0-449" fmla="*/ 363975 w 1041370"/>
                      <a:gd name="connsiteY0-450" fmla="*/ 213173 h 1030327"/>
                      <a:gd name="connsiteX1-451" fmla="*/ 551904 w 1041370"/>
                      <a:gd name="connsiteY1-452" fmla="*/ 0 h 1030327"/>
                      <a:gd name="connsiteX2-453" fmla="*/ 672870 w 1041370"/>
                      <a:gd name="connsiteY2-454" fmla="*/ 311345 h 1030327"/>
                      <a:gd name="connsiteX3-455" fmla="*/ 1034653 w 1041370"/>
                      <a:gd name="connsiteY3-456" fmla="*/ 538491 h 1030327"/>
                      <a:gd name="connsiteX4-457" fmla="*/ 613713 w 1041370"/>
                      <a:gd name="connsiteY4-458" fmla="*/ 936636 h 1030327"/>
                      <a:gd name="connsiteX5-459" fmla="*/ 69663 w 1041370"/>
                      <a:gd name="connsiteY5-460" fmla="*/ 871971 h 1030327"/>
                      <a:gd name="connsiteX6-461" fmla="*/ 122449 w 1041370"/>
                      <a:gd name="connsiteY6-462" fmla="*/ 395289 h 1030327"/>
                      <a:gd name="connsiteX7-463" fmla="*/ 460001 w 1041370"/>
                      <a:gd name="connsiteY7-464" fmla="*/ 599641 h 1030327"/>
                      <a:gd name="connsiteX0-465" fmla="*/ 363975 w 1041370"/>
                      <a:gd name="connsiteY0-466" fmla="*/ 213173 h 1030327"/>
                      <a:gd name="connsiteX1-467" fmla="*/ 551904 w 1041370"/>
                      <a:gd name="connsiteY1-468" fmla="*/ 0 h 1030327"/>
                      <a:gd name="connsiteX2-469" fmla="*/ 672870 w 1041370"/>
                      <a:gd name="connsiteY2-470" fmla="*/ 311345 h 1030327"/>
                      <a:gd name="connsiteX3-471" fmla="*/ 1034653 w 1041370"/>
                      <a:gd name="connsiteY3-472" fmla="*/ 538491 h 1030327"/>
                      <a:gd name="connsiteX4-473" fmla="*/ 613713 w 1041370"/>
                      <a:gd name="connsiteY4-474" fmla="*/ 936636 h 1030327"/>
                      <a:gd name="connsiteX5-475" fmla="*/ 69663 w 1041370"/>
                      <a:gd name="connsiteY5-476" fmla="*/ 871971 h 1030327"/>
                      <a:gd name="connsiteX6-477" fmla="*/ 122449 w 1041370"/>
                      <a:gd name="connsiteY6-478" fmla="*/ 395289 h 1030327"/>
                      <a:gd name="connsiteX7-479" fmla="*/ 460001 w 1041370"/>
                      <a:gd name="connsiteY7-480" fmla="*/ 599641 h 1030327"/>
                      <a:gd name="connsiteX0-481" fmla="*/ 363975 w 1041370"/>
                      <a:gd name="connsiteY0-482" fmla="*/ 213173 h 1030327"/>
                      <a:gd name="connsiteX1-483" fmla="*/ 551904 w 1041370"/>
                      <a:gd name="connsiteY1-484" fmla="*/ 0 h 1030327"/>
                      <a:gd name="connsiteX2-485" fmla="*/ 672870 w 1041370"/>
                      <a:gd name="connsiteY2-486" fmla="*/ 311345 h 1030327"/>
                      <a:gd name="connsiteX3-487" fmla="*/ 1034653 w 1041370"/>
                      <a:gd name="connsiteY3-488" fmla="*/ 538491 h 1030327"/>
                      <a:gd name="connsiteX4-489" fmla="*/ 613713 w 1041370"/>
                      <a:gd name="connsiteY4-490" fmla="*/ 936636 h 1030327"/>
                      <a:gd name="connsiteX5-491" fmla="*/ 69663 w 1041370"/>
                      <a:gd name="connsiteY5-492" fmla="*/ 871971 h 1030327"/>
                      <a:gd name="connsiteX6-493" fmla="*/ 122449 w 1041370"/>
                      <a:gd name="connsiteY6-494" fmla="*/ 395289 h 1030327"/>
                      <a:gd name="connsiteX7-495" fmla="*/ 460001 w 1041370"/>
                      <a:gd name="connsiteY7-496" fmla="*/ 599641 h 1030327"/>
                      <a:gd name="connsiteX0-497" fmla="*/ 363975 w 1041370"/>
                      <a:gd name="connsiteY0-498" fmla="*/ 213173 h 1030327"/>
                      <a:gd name="connsiteX1-499" fmla="*/ 551904 w 1041370"/>
                      <a:gd name="connsiteY1-500" fmla="*/ 0 h 1030327"/>
                      <a:gd name="connsiteX2-501" fmla="*/ 672870 w 1041370"/>
                      <a:gd name="connsiteY2-502" fmla="*/ 311345 h 1030327"/>
                      <a:gd name="connsiteX3-503" fmla="*/ 1034653 w 1041370"/>
                      <a:gd name="connsiteY3-504" fmla="*/ 538491 h 1030327"/>
                      <a:gd name="connsiteX4-505" fmla="*/ 613713 w 1041370"/>
                      <a:gd name="connsiteY4-506" fmla="*/ 936636 h 1030327"/>
                      <a:gd name="connsiteX5-507" fmla="*/ 69663 w 1041370"/>
                      <a:gd name="connsiteY5-508" fmla="*/ 871971 h 1030327"/>
                      <a:gd name="connsiteX6-509" fmla="*/ 122449 w 1041370"/>
                      <a:gd name="connsiteY6-510" fmla="*/ 395289 h 1030327"/>
                      <a:gd name="connsiteX7-511" fmla="*/ 460001 w 1041370"/>
                      <a:gd name="connsiteY7-512" fmla="*/ 599641 h 1030327"/>
                      <a:gd name="connsiteX0-513" fmla="*/ 363975 w 1041370"/>
                      <a:gd name="connsiteY0-514" fmla="*/ 213173 h 1030327"/>
                      <a:gd name="connsiteX1-515" fmla="*/ 551904 w 1041370"/>
                      <a:gd name="connsiteY1-516" fmla="*/ 0 h 1030327"/>
                      <a:gd name="connsiteX2-517" fmla="*/ 675624 w 1041370"/>
                      <a:gd name="connsiteY2-518" fmla="*/ 300328 h 1030327"/>
                      <a:gd name="connsiteX3-519" fmla="*/ 1034653 w 1041370"/>
                      <a:gd name="connsiteY3-520" fmla="*/ 538491 h 1030327"/>
                      <a:gd name="connsiteX4-521" fmla="*/ 613713 w 1041370"/>
                      <a:gd name="connsiteY4-522" fmla="*/ 936636 h 1030327"/>
                      <a:gd name="connsiteX5-523" fmla="*/ 69663 w 1041370"/>
                      <a:gd name="connsiteY5-524" fmla="*/ 871971 h 1030327"/>
                      <a:gd name="connsiteX6-525" fmla="*/ 122449 w 1041370"/>
                      <a:gd name="connsiteY6-526" fmla="*/ 395289 h 1030327"/>
                      <a:gd name="connsiteX7-527" fmla="*/ 460001 w 1041370"/>
                      <a:gd name="connsiteY7-528" fmla="*/ 599641 h 1030327"/>
                      <a:gd name="connsiteX0-529" fmla="*/ 363975 w 1041370"/>
                      <a:gd name="connsiteY0-530" fmla="*/ 213173 h 1030327"/>
                      <a:gd name="connsiteX1-531" fmla="*/ 551904 w 1041370"/>
                      <a:gd name="connsiteY1-532" fmla="*/ 0 h 1030327"/>
                      <a:gd name="connsiteX2-533" fmla="*/ 675624 w 1041370"/>
                      <a:gd name="connsiteY2-534" fmla="*/ 300328 h 1030327"/>
                      <a:gd name="connsiteX3-535" fmla="*/ 1034653 w 1041370"/>
                      <a:gd name="connsiteY3-536" fmla="*/ 538491 h 1030327"/>
                      <a:gd name="connsiteX4-537" fmla="*/ 613713 w 1041370"/>
                      <a:gd name="connsiteY4-538" fmla="*/ 936636 h 1030327"/>
                      <a:gd name="connsiteX5-539" fmla="*/ 69663 w 1041370"/>
                      <a:gd name="connsiteY5-540" fmla="*/ 871971 h 1030327"/>
                      <a:gd name="connsiteX6-541" fmla="*/ 122449 w 1041370"/>
                      <a:gd name="connsiteY6-542" fmla="*/ 395289 h 1030327"/>
                      <a:gd name="connsiteX7-543" fmla="*/ 460001 w 1041370"/>
                      <a:gd name="connsiteY7-544" fmla="*/ 599641 h 1030327"/>
                      <a:gd name="connsiteX0-545" fmla="*/ 363975 w 1041370"/>
                      <a:gd name="connsiteY0-546" fmla="*/ 213173 h 1030327"/>
                      <a:gd name="connsiteX1-547" fmla="*/ 551904 w 1041370"/>
                      <a:gd name="connsiteY1-548" fmla="*/ 0 h 1030327"/>
                      <a:gd name="connsiteX2-549" fmla="*/ 675624 w 1041370"/>
                      <a:gd name="connsiteY2-550" fmla="*/ 300328 h 1030327"/>
                      <a:gd name="connsiteX3-551" fmla="*/ 1034653 w 1041370"/>
                      <a:gd name="connsiteY3-552" fmla="*/ 538491 h 1030327"/>
                      <a:gd name="connsiteX4-553" fmla="*/ 613713 w 1041370"/>
                      <a:gd name="connsiteY4-554" fmla="*/ 936636 h 1030327"/>
                      <a:gd name="connsiteX5-555" fmla="*/ 69663 w 1041370"/>
                      <a:gd name="connsiteY5-556" fmla="*/ 871971 h 1030327"/>
                      <a:gd name="connsiteX6-557" fmla="*/ 122449 w 1041370"/>
                      <a:gd name="connsiteY6-558" fmla="*/ 395289 h 1030327"/>
                      <a:gd name="connsiteX7-559" fmla="*/ 460001 w 1041370"/>
                      <a:gd name="connsiteY7-560" fmla="*/ 599641 h 1030327"/>
                      <a:gd name="connsiteX0-561" fmla="*/ 363975 w 1041370"/>
                      <a:gd name="connsiteY0-562" fmla="*/ 213173 h 1030327"/>
                      <a:gd name="connsiteX1-563" fmla="*/ 551904 w 1041370"/>
                      <a:gd name="connsiteY1-564" fmla="*/ 0 h 1030327"/>
                      <a:gd name="connsiteX2-565" fmla="*/ 675624 w 1041370"/>
                      <a:gd name="connsiteY2-566" fmla="*/ 300328 h 1030327"/>
                      <a:gd name="connsiteX3-567" fmla="*/ 1034653 w 1041370"/>
                      <a:gd name="connsiteY3-568" fmla="*/ 538491 h 1030327"/>
                      <a:gd name="connsiteX4-569" fmla="*/ 613713 w 1041370"/>
                      <a:gd name="connsiteY4-570" fmla="*/ 936636 h 1030327"/>
                      <a:gd name="connsiteX5-571" fmla="*/ 69663 w 1041370"/>
                      <a:gd name="connsiteY5-572" fmla="*/ 871971 h 1030327"/>
                      <a:gd name="connsiteX6-573" fmla="*/ 122449 w 1041370"/>
                      <a:gd name="connsiteY6-574" fmla="*/ 395289 h 1030327"/>
                      <a:gd name="connsiteX7-575" fmla="*/ 460001 w 1041370"/>
                      <a:gd name="connsiteY7-576" fmla="*/ 599641 h 1030327"/>
                      <a:gd name="connsiteX0-577" fmla="*/ 363975 w 1041370"/>
                      <a:gd name="connsiteY0-578" fmla="*/ 213830 h 1030984"/>
                      <a:gd name="connsiteX1-579" fmla="*/ 551904 w 1041370"/>
                      <a:gd name="connsiteY1-580" fmla="*/ 657 h 1030984"/>
                      <a:gd name="connsiteX2-581" fmla="*/ 675624 w 1041370"/>
                      <a:gd name="connsiteY2-582" fmla="*/ 300985 h 1030984"/>
                      <a:gd name="connsiteX3-583" fmla="*/ 1034653 w 1041370"/>
                      <a:gd name="connsiteY3-584" fmla="*/ 539148 h 1030984"/>
                      <a:gd name="connsiteX4-585" fmla="*/ 613713 w 1041370"/>
                      <a:gd name="connsiteY4-586" fmla="*/ 937293 h 1030984"/>
                      <a:gd name="connsiteX5-587" fmla="*/ 69663 w 1041370"/>
                      <a:gd name="connsiteY5-588" fmla="*/ 872628 h 1030984"/>
                      <a:gd name="connsiteX6-589" fmla="*/ 122449 w 1041370"/>
                      <a:gd name="connsiteY6-590" fmla="*/ 395946 h 1030984"/>
                      <a:gd name="connsiteX7-591" fmla="*/ 460001 w 1041370"/>
                      <a:gd name="connsiteY7-592" fmla="*/ 600298 h 1030984"/>
                      <a:gd name="connsiteX0-593" fmla="*/ 363975 w 1041370"/>
                      <a:gd name="connsiteY0-594" fmla="*/ 213830 h 1030984"/>
                      <a:gd name="connsiteX1-595" fmla="*/ 551904 w 1041370"/>
                      <a:gd name="connsiteY1-596" fmla="*/ 657 h 1030984"/>
                      <a:gd name="connsiteX2-597" fmla="*/ 675624 w 1041370"/>
                      <a:gd name="connsiteY2-598" fmla="*/ 300985 h 1030984"/>
                      <a:gd name="connsiteX3-599" fmla="*/ 1034653 w 1041370"/>
                      <a:gd name="connsiteY3-600" fmla="*/ 539148 h 1030984"/>
                      <a:gd name="connsiteX4-601" fmla="*/ 613713 w 1041370"/>
                      <a:gd name="connsiteY4-602" fmla="*/ 937293 h 1030984"/>
                      <a:gd name="connsiteX5-603" fmla="*/ 69663 w 1041370"/>
                      <a:gd name="connsiteY5-604" fmla="*/ 872628 h 1030984"/>
                      <a:gd name="connsiteX6-605" fmla="*/ 122449 w 1041370"/>
                      <a:gd name="connsiteY6-606" fmla="*/ 395946 h 1030984"/>
                      <a:gd name="connsiteX7-607" fmla="*/ 460001 w 1041370"/>
                      <a:gd name="connsiteY7-608" fmla="*/ 600298 h 1030984"/>
                      <a:gd name="connsiteX0-609" fmla="*/ 363975 w 1041370"/>
                      <a:gd name="connsiteY0-610" fmla="*/ 213830 h 1030984"/>
                      <a:gd name="connsiteX1-611" fmla="*/ 551904 w 1041370"/>
                      <a:gd name="connsiteY1-612" fmla="*/ 657 h 1030984"/>
                      <a:gd name="connsiteX2-613" fmla="*/ 675624 w 1041370"/>
                      <a:gd name="connsiteY2-614" fmla="*/ 300985 h 1030984"/>
                      <a:gd name="connsiteX3-615" fmla="*/ 1034653 w 1041370"/>
                      <a:gd name="connsiteY3-616" fmla="*/ 539148 h 1030984"/>
                      <a:gd name="connsiteX4-617" fmla="*/ 613713 w 1041370"/>
                      <a:gd name="connsiteY4-618" fmla="*/ 937293 h 1030984"/>
                      <a:gd name="connsiteX5-619" fmla="*/ 69663 w 1041370"/>
                      <a:gd name="connsiteY5-620" fmla="*/ 872628 h 1030984"/>
                      <a:gd name="connsiteX6-621" fmla="*/ 122449 w 1041370"/>
                      <a:gd name="connsiteY6-622" fmla="*/ 395946 h 1030984"/>
                      <a:gd name="connsiteX7-623" fmla="*/ 460001 w 1041370"/>
                      <a:gd name="connsiteY7-624" fmla="*/ 600298 h 1030984"/>
                      <a:gd name="connsiteX0-625" fmla="*/ 363975 w 1041370"/>
                      <a:gd name="connsiteY0-626" fmla="*/ 213270 h 1030424"/>
                      <a:gd name="connsiteX1-627" fmla="*/ 551904 w 1041370"/>
                      <a:gd name="connsiteY1-628" fmla="*/ 97 h 1030424"/>
                      <a:gd name="connsiteX2-629" fmla="*/ 675624 w 1041370"/>
                      <a:gd name="connsiteY2-630" fmla="*/ 300425 h 1030424"/>
                      <a:gd name="connsiteX3-631" fmla="*/ 1034653 w 1041370"/>
                      <a:gd name="connsiteY3-632" fmla="*/ 538588 h 1030424"/>
                      <a:gd name="connsiteX4-633" fmla="*/ 613713 w 1041370"/>
                      <a:gd name="connsiteY4-634" fmla="*/ 936733 h 1030424"/>
                      <a:gd name="connsiteX5-635" fmla="*/ 69663 w 1041370"/>
                      <a:gd name="connsiteY5-636" fmla="*/ 872068 h 1030424"/>
                      <a:gd name="connsiteX6-637" fmla="*/ 122449 w 1041370"/>
                      <a:gd name="connsiteY6-638" fmla="*/ 395386 h 1030424"/>
                      <a:gd name="connsiteX7-639" fmla="*/ 460001 w 1041370"/>
                      <a:gd name="connsiteY7-640" fmla="*/ 599738 h 1030424"/>
                      <a:gd name="connsiteX0-641" fmla="*/ 363975 w 1041370"/>
                      <a:gd name="connsiteY0-642" fmla="*/ 213173 h 1030327"/>
                      <a:gd name="connsiteX1-643" fmla="*/ 551904 w 1041370"/>
                      <a:gd name="connsiteY1-644" fmla="*/ 0 h 1030327"/>
                      <a:gd name="connsiteX2-645" fmla="*/ 675624 w 1041370"/>
                      <a:gd name="connsiteY2-646" fmla="*/ 300328 h 1030327"/>
                      <a:gd name="connsiteX3-647" fmla="*/ 1034653 w 1041370"/>
                      <a:gd name="connsiteY3-648" fmla="*/ 538491 h 1030327"/>
                      <a:gd name="connsiteX4-649" fmla="*/ 613713 w 1041370"/>
                      <a:gd name="connsiteY4-650" fmla="*/ 936636 h 1030327"/>
                      <a:gd name="connsiteX5-651" fmla="*/ 69663 w 1041370"/>
                      <a:gd name="connsiteY5-652" fmla="*/ 871971 h 1030327"/>
                      <a:gd name="connsiteX6-653" fmla="*/ 122449 w 1041370"/>
                      <a:gd name="connsiteY6-654" fmla="*/ 395289 h 1030327"/>
                      <a:gd name="connsiteX7-655" fmla="*/ 460001 w 1041370"/>
                      <a:gd name="connsiteY7-656" fmla="*/ 599641 h 1030327"/>
                      <a:gd name="connsiteX0-657" fmla="*/ 363975 w 1041370"/>
                      <a:gd name="connsiteY0-658" fmla="*/ 213173 h 1030327"/>
                      <a:gd name="connsiteX1-659" fmla="*/ 551904 w 1041370"/>
                      <a:gd name="connsiteY1-660" fmla="*/ 0 h 1030327"/>
                      <a:gd name="connsiteX2-661" fmla="*/ 675624 w 1041370"/>
                      <a:gd name="connsiteY2-662" fmla="*/ 300328 h 1030327"/>
                      <a:gd name="connsiteX3-663" fmla="*/ 1034653 w 1041370"/>
                      <a:gd name="connsiteY3-664" fmla="*/ 538491 h 1030327"/>
                      <a:gd name="connsiteX4-665" fmla="*/ 613713 w 1041370"/>
                      <a:gd name="connsiteY4-666" fmla="*/ 936636 h 1030327"/>
                      <a:gd name="connsiteX5-667" fmla="*/ 69663 w 1041370"/>
                      <a:gd name="connsiteY5-668" fmla="*/ 871971 h 1030327"/>
                      <a:gd name="connsiteX6-669" fmla="*/ 122449 w 1041370"/>
                      <a:gd name="connsiteY6-670" fmla="*/ 395289 h 1030327"/>
                      <a:gd name="connsiteX7-671" fmla="*/ 460001 w 1041370"/>
                      <a:gd name="connsiteY7-672" fmla="*/ 599641 h 1030327"/>
                      <a:gd name="connsiteX0-673" fmla="*/ 408043 w 1041370"/>
                      <a:gd name="connsiteY0-674" fmla="*/ 237961 h 1030327"/>
                      <a:gd name="connsiteX1-675" fmla="*/ 551904 w 1041370"/>
                      <a:gd name="connsiteY1-676" fmla="*/ 0 h 1030327"/>
                      <a:gd name="connsiteX2-677" fmla="*/ 675624 w 1041370"/>
                      <a:gd name="connsiteY2-678" fmla="*/ 300328 h 1030327"/>
                      <a:gd name="connsiteX3-679" fmla="*/ 1034653 w 1041370"/>
                      <a:gd name="connsiteY3-680" fmla="*/ 538491 h 1030327"/>
                      <a:gd name="connsiteX4-681" fmla="*/ 613713 w 1041370"/>
                      <a:gd name="connsiteY4-682" fmla="*/ 936636 h 1030327"/>
                      <a:gd name="connsiteX5-683" fmla="*/ 69663 w 1041370"/>
                      <a:gd name="connsiteY5-684" fmla="*/ 871971 h 1030327"/>
                      <a:gd name="connsiteX6-685" fmla="*/ 122449 w 1041370"/>
                      <a:gd name="connsiteY6-686" fmla="*/ 395289 h 1030327"/>
                      <a:gd name="connsiteX7-687" fmla="*/ 460001 w 1041370"/>
                      <a:gd name="connsiteY7-688" fmla="*/ 599641 h 1030327"/>
                      <a:gd name="connsiteX0-689" fmla="*/ 408043 w 1041370"/>
                      <a:gd name="connsiteY0-690" fmla="*/ 237961 h 1030327"/>
                      <a:gd name="connsiteX1-691" fmla="*/ 551904 w 1041370"/>
                      <a:gd name="connsiteY1-692" fmla="*/ 0 h 1030327"/>
                      <a:gd name="connsiteX2-693" fmla="*/ 675624 w 1041370"/>
                      <a:gd name="connsiteY2-694" fmla="*/ 300328 h 1030327"/>
                      <a:gd name="connsiteX3-695" fmla="*/ 1034653 w 1041370"/>
                      <a:gd name="connsiteY3-696" fmla="*/ 538491 h 1030327"/>
                      <a:gd name="connsiteX4-697" fmla="*/ 613713 w 1041370"/>
                      <a:gd name="connsiteY4-698" fmla="*/ 936636 h 1030327"/>
                      <a:gd name="connsiteX5-699" fmla="*/ 69663 w 1041370"/>
                      <a:gd name="connsiteY5-700" fmla="*/ 871971 h 1030327"/>
                      <a:gd name="connsiteX6-701" fmla="*/ 122449 w 1041370"/>
                      <a:gd name="connsiteY6-702" fmla="*/ 395289 h 1030327"/>
                      <a:gd name="connsiteX7-703" fmla="*/ 460001 w 1041370"/>
                      <a:gd name="connsiteY7-704" fmla="*/ 599641 h 1030327"/>
                      <a:gd name="connsiteX0-705" fmla="*/ 408043 w 1041370"/>
                      <a:gd name="connsiteY0-706" fmla="*/ 237961 h 1030327"/>
                      <a:gd name="connsiteX1-707" fmla="*/ 551904 w 1041370"/>
                      <a:gd name="connsiteY1-708" fmla="*/ 0 h 1030327"/>
                      <a:gd name="connsiteX2-709" fmla="*/ 675624 w 1041370"/>
                      <a:gd name="connsiteY2-710" fmla="*/ 300328 h 1030327"/>
                      <a:gd name="connsiteX3-711" fmla="*/ 1034653 w 1041370"/>
                      <a:gd name="connsiteY3-712" fmla="*/ 538491 h 1030327"/>
                      <a:gd name="connsiteX4-713" fmla="*/ 613713 w 1041370"/>
                      <a:gd name="connsiteY4-714" fmla="*/ 936636 h 1030327"/>
                      <a:gd name="connsiteX5-715" fmla="*/ 69663 w 1041370"/>
                      <a:gd name="connsiteY5-716" fmla="*/ 871971 h 1030327"/>
                      <a:gd name="connsiteX6-717" fmla="*/ 122449 w 1041370"/>
                      <a:gd name="connsiteY6-718" fmla="*/ 395289 h 1030327"/>
                      <a:gd name="connsiteX7-719" fmla="*/ 460001 w 1041370"/>
                      <a:gd name="connsiteY7-720" fmla="*/ 599641 h 1030327"/>
                      <a:gd name="connsiteX0-721" fmla="*/ 408043 w 1041370"/>
                      <a:gd name="connsiteY0-722" fmla="*/ 237961 h 1030327"/>
                      <a:gd name="connsiteX1-723" fmla="*/ 551904 w 1041370"/>
                      <a:gd name="connsiteY1-724" fmla="*/ 0 h 1030327"/>
                      <a:gd name="connsiteX2-725" fmla="*/ 675624 w 1041370"/>
                      <a:gd name="connsiteY2-726" fmla="*/ 300328 h 1030327"/>
                      <a:gd name="connsiteX3-727" fmla="*/ 1034653 w 1041370"/>
                      <a:gd name="connsiteY3-728" fmla="*/ 538491 h 1030327"/>
                      <a:gd name="connsiteX4-729" fmla="*/ 613713 w 1041370"/>
                      <a:gd name="connsiteY4-730" fmla="*/ 936636 h 1030327"/>
                      <a:gd name="connsiteX5-731" fmla="*/ 69663 w 1041370"/>
                      <a:gd name="connsiteY5-732" fmla="*/ 871971 h 1030327"/>
                      <a:gd name="connsiteX6-733" fmla="*/ 122449 w 1041370"/>
                      <a:gd name="connsiteY6-734" fmla="*/ 395289 h 1030327"/>
                      <a:gd name="connsiteX7-735" fmla="*/ 460001 w 1041370"/>
                      <a:gd name="connsiteY7-736" fmla="*/ 599641 h 1030327"/>
                      <a:gd name="connsiteX0-737" fmla="*/ 408043 w 1041370"/>
                      <a:gd name="connsiteY0-738" fmla="*/ 237961 h 1030327"/>
                      <a:gd name="connsiteX1-739" fmla="*/ 551904 w 1041370"/>
                      <a:gd name="connsiteY1-740" fmla="*/ 0 h 1030327"/>
                      <a:gd name="connsiteX2-741" fmla="*/ 675624 w 1041370"/>
                      <a:gd name="connsiteY2-742" fmla="*/ 300328 h 1030327"/>
                      <a:gd name="connsiteX3-743" fmla="*/ 1034653 w 1041370"/>
                      <a:gd name="connsiteY3-744" fmla="*/ 538491 h 1030327"/>
                      <a:gd name="connsiteX4-745" fmla="*/ 613713 w 1041370"/>
                      <a:gd name="connsiteY4-746" fmla="*/ 936636 h 1030327"/>
                      <a:gd name="connsiteX5-747" fmla="*/ 69663 w 1041370"/>
                      <a:gd name="connsiteY5-748" fmla="*/ 871971 h 1030327"/>
                      <a:gd name="connsiteX6-749" fmla="*/ 122449 w 1041370"/>
                      <a:gd name="connsiteY6-750" fmla="*/ 395289 h 1030327"/>
                      <a:gd name="connsiteX7-751" fmla="*/ 415934 w 1041370"/>
                      <a:gd name="connsiteY7-752" fmla="*/ 693285 h 1030327"/>
                      <a:gd name="connsiteX0-753" fmla="*/ 408043 w 1041370"/>
                      <a:gd name="connsiteY0-754" fmla="*/ 237961 h 1030327"/>
                      <a:gd name="connsiteX1-755" fmla="*/ 551904 w 1041370"/>
                      <a:gd name="connsiteY1-756" fmla="*/ 0 h 1030327"/>
                      <a:gd name="connsiteX2-757" fmla="*/ 675624 w 1041370"/>
                      <a:gd name="connsiteY2-758" fmla="*/ 300328 h 1030327"/>
                      <a:gd name="connsiteX3-759" fmla="*/ 1034653 w 1041370"/>
                      <a:gd name="connsiteY3-760" fmla="*/ 538491 h 1030327"/>
                      <a:gd name="connsiteX4-761" fmla="*/ 613713 w 1041370"/>
                      <a:gd name="connsiteY4-762" fmla="*/ 936636 h 1030327"/>
                      <a:gd name="connsiteX5-763" fmla="*/ 69663 w 1041370"/>
                      <a:gd name="connsiteY5-764" fmla="*/ 871971 h 1030327"/>
                      <a:gd name="connsiteX6-765" fmla="*/ 122449 w 1041370"/>
                      <a:gd name="connsiteY6-766" fmla="*/ 395289 h 1030327"/>
                      <a:gd name="connsiteX7-767" fmla="*/ 415934 w 1041370"/>
                      <a:gd name="connsiteY7-768" fmla="*/ 693285 h 1030327"/>
                      <a:gd name="connsiteX0-769" fmla="*/ 408043 w 1041370"/>
                      <a:gd name="connsiteY0-770" fmla="*/ 237961 h 1030327"/>
                      <a:gd name="connsiteX1-771" fmla="*/ 551904 w 1041370"/>
                      <a:gd name="connsiteY1-772" fmla="*/ 0 h 1030327"/>
                      <a:gd name="connsiteX2-773" fmla="*/ 675624 w 1041370"/>
                      <a:gd name="connsiteY2-774" fmla="*/ 300328 h 1030327"/>
                      <a:gd name="connsiteX3-775" fmla="*/ 1034653 w 1041370"/>
                      <a:gd name="connsiteY3-776" fmla="*/ 538491 h 1030327"/>
                      <a:gd name="connsiteX4-777" fmla="*/ 613713 w 1041370"/>
                      <a:gd name="connsiteY4-778" fmla="*/ 936636 h 1030327"/>
                      <a:gd name="connsiteX5-779" fmla="*/ 69663 w 1041370"/>
                      <a:gd name="connsiteY5-780" fmla="*/ 871971 h 1030327"/>
                      <a:gd name="connsiteX6-781" fmla="*/ 122449 w 1041370"/>
                      <a:gd name="connsiteY6-782" fmla="*/ 395289 h 1030327"/>
                      <a:gd name="connsiteX7-783" fmla="*/ 415934 w 1041370"/>
                      <a:gd name="connsiteY7-784" fmla="*/ 693285 h 1030327"/>
                      <a:gd name="connsiteX0-785" fmla="*/ 408043 w 1041370"/>
                      <a:gd name="connsiteY0-786" fmla="*/ 237961 h 1030327"/>
                      <a:gd name="connsiteX1-787" fmla="*/ 551904 w 1041370"/>
                      <a:gd name="connsiteY1-788" fmla="*/ 0 h 1030327"/>
                      <a:gd name="connsiteX2-789" fmla="*/ 675624 w 1041370"/>
                      <a:gd name="connsiteY2-790" fmla="*/ 300328 h 1030327"/>
                      <a:gd name="connsiteX3-791" fmla="*/ 1034653 w 1041370"/>
                      <a:gd name="connsiteY3-792" fmla="*/ 538491 h 1030327"/>
                      <a:gd name="connsiteX4-793" fmla="*/ 613713 w 1041370"/>
                      <a:gd name="connsiteY4-794" fmla="*/ 936636 h 1030327"/>
                      <a:gd name="connsiteX5-795" fmla="*/ 69663 w 1041370"/>
                      <a:gd name="connsiteY5-796" fmla="*/ 871971 h 1030327"/>
                      <a:gd name="connsiteX6-797" fmla="*/ 122449 w 1041370"/>
                      <a:gd name="connsiteY6-798" fmla="*/ 395289 h 1030327"/>
                      <a:gd name="connsiteX7-799" fmla="*/ 407671 w 1041370"/>
                      <a:gd name="connsiteY7-800" fmla="*/ 709810 h 1030327"/>
                      <a:gd name="connsiteX0-801" fmla="*/ 408043 w 1041370"/>
                      <a:gd name="connsiteY0-802" fmla="*/ 237961 h 1030327"/>
                      <a:gd name="connsiteX1-803" fmla="*/ 551904 w 1041370"/>
                      <a:gd name="connsiteY1-804" fmla="*/ 0 h 1030327"/>
                      <a:gd name="connsiteX2-805" fmla="*/ 675624 w 1041370"/>
                      <a:gd name="connsiteY2-806" fmla="*/ 300328 h 1030327"/>
                      <a:gd name="connsiteX3-807" fmla="*/ 1034653 w 1041370"/>
                      <a:gd name="connsiteY3-808" fmla="*/ 538491 h 1030327"/>
                      <a:gd name="connsiteX4-809" fmla="*/ 613713 w 1041370"/>
                      <a:gd name="connsiteY4-810" fmla="*/ 936636 h 1030327"/>
                      <a:gd name="connsiteX5-811" fmla="*/ 69663 w 1041370"/>
                      <a:gd name="connsiteY5-812" fmla="*/ 871971 h 1030327"/>
                      <a:gd name="connsiteX6-813" fmla="*/ 122449 w 1041370"/>
                      <a:gd name="connsiteY6-814" fmla="*/ 395289 h 1030327"/>
                      <a:gd name="connsiteX7-815" fmla="*/ 407671 w 1041370"/>
                      <a:gd name="connsiteY7-816" fmla="*/ 709810 h 1030327"/>
                      <a:gd name="connsiteX0-817" fmla="*/ 408043 w 1041370"/>
                      <a:gd name="connsiteY0-818" fmla="*/ 237961 h 1030327"/>
                      <a:gd name="connsiteX1-819" fmla="*/ 551904 w 1041370"/>
                      <a:gd name="connsiteY1-820" fmla="*/ 0 h 1030327"/>
                      <a:gd name="connsiteX2-821" fmla="*/ 675624 w 1041370"/>
                      <a:gd name="connsiteY2-822" fmla="*/ 300328 h 1030327"/>
                      <a:gd name="connsiteX3-823" fmla="*/ 1034653 w 1041370"/>
                      <a:gd name="connsiteY3-824" fmla="*/ 538491 h 1030327"/>
                      <a:gd name="connsiteX4-825" fmla="*/ 613713 w 1041370"/>
                      <a:gd name="connsiteY4-826" fmla="*/ 936636 h 1030327"/>
                      <a:gd name="connsiteX5-827" fmla="*/ 69663 w 1041370"/>
                      <a:gd name="connsiteY5-828" fmla="*/ 871971 h 1030327"/>
                      <a:gd name="connsiteX6-829" fmla="*/ 122449 w 1041370"/>
                      <a:gd name="connsiteY6-830" fmla="*/ 395289 h 1030327"/>
                      <a:gd name="connsiteX7-831" fmla="*/ 407671 w 1041370"/>
                      <a:gd name="connsiteY7-832" fmla="*/ 709810 h 1030327"/>
                      <a:gd name="connsiteX0-833" fmla="*/ 408043 w 1041266"/>
                      <a:gd name="connsiteY0-834" fmla="*/ 237961 h 1016230"/>
                      <a:gd name="connsiteX1-835" fmla="*/ 551904 w 1041266"/>
                      <a:gd name="connsiteY1-836" fmla="*/ 0 h 1016230"/>
                      <a:gd name="connsiteX2-837" fmla="*/ 675624 w 1041266"/>
                      <a:gd name="connsiteY2-838" fmla="*/ 300328 h 1016230"/>
                      <a:gd name="connsiteX3-839" fmla="*/ 1034653 w 1041266"/>
                      <a:gd name="connsiteY3-840" fmla="*/ 538491 h 1016230"/>
                      <a:gd name="connsiteX4-841" fmla="*/ 610959 w 1041266"/>
                      <a:gd name="connsiteY4-842" fmla="*/ 914602 h 1016230"/>
                      <a:gd name="connsiteX5-843" fmla="*/ 69663 w 1041266"/>
                      <a:gd name="connsiteY5-844" fmla="*/ 871971 h 1016230"/>
                      <a:gd name="connsiteX6-845" fmla="*/ 122449 w 1041266"/>
                      <a:gd name="connsiteY6-846" fmla="*/ 395289 h 1016230"/>
                      <a:gd name="connsiteX7-847" fmla="*/ 407671 w 1041266"/>
                      <a:gd name="connsiteY7-848" fmla="*/ 709810 h 1016230"/>
                      <a:gd name="connsiteX0-849" fmla="*/ 408043 w 1042386"/>
                      <a:gd name="connsiteY0-850" fmla="*/ 237961 h 1016230"/>
                      <a:gd name="connsiteX1-851" fmla="*/ 551904 w 1042386"/>
                      <a:gd name="connsiteY1-852" fmla="*/ 0 h 1016230"/>
                      <a:gd name="connsiteX2-853" fmla="*/ 675624 w 1042386"/>
                      <a:gd name="connsiteY2-854" fmla="*/ 300328 h 1016230"/>
                      <a:gd name="connsiteX3-855" fmla="*/ 1034653 w 1042386"/>
                      <a:gd name="connsiteY3-856" fmla="*/ 538491 h 1016230"/>
                      <a:gd name="connsiteX4-857" fmla="*/ 610959 w 1042386"/>
                      <a:gd name="connsiteY4-858" fmla="*/ 914602 h 1016230"/>
                      <a:gd name="connsiteX5-859" fmla="*/ 69663 w 1042386"/>
                      <a:gd name="connsiteY5-860" fmla="*/ 871971 h 1016230"/>
                      <a:gd name="connsiteX6-861" fmla="*/ 122449 w 1042386"/>
                      <a:gd name="connsiteY6-862" fmla="*/ 395289 h 1016230"/>
                      <a:gd name="connsiteX7-863" fmla="*/ 407671 w 1042386"/>
                      <a:gd name="connsiteY7-864" fmla="*/ 709810 h 1016230"/>
                      <a:gd name="connsiteX0-865" fmla="*/ 408043 w 1042386"/>
                      <a:gd name="connsiteY0-866" fmla="*/ 237961 h 1031503"/>
                      <a:gd name="connsiteX1-867" fmla="*/ 551904 w 1042386"/>
                      <a:gd name="connsiteY1-868" fmla="*/ 0 h 1031503"/>
                      <a:gd name="connsiteX2-869" fmla="*/ 675624 w 1042386"/>
                      <a:gd name="connsiteY2-870" fmla="*/ 300328 h 1031503"/>
                      <a:gd name="connsiteX3-871" fmla="*/ 1034653 w 1042386"/>
                      <a:gd name="connsiteY3-872" fmla="*/ 538491 h 1031503"/>
                      <a:gd name="connsiteX4-873" fmla="*/ 610959 w 1042386"/>
                      <a:gd name="connsiteY4-874" fmla="*/ 914602 h 1031503"/>
                      <a:gd name="connsiteX5-875" fmla="*/ 69663 w 1042386"/>
                      <a:gd name="connsiteY5-876" fmla="*/ 871971 h 1031503"/>
                      <a:gd name="connsiteX6-877" fmla="*/ 122449 w 1042386"/>
                      <a:gd name="connsiteY6-878" fmla="*/ 395289 h 1031503"/>
                      <a:gd name="connsiteX7-879" fmla="*/ 407671 w 1042386"/>
                      <a:gd name="connsiteY7-880" fmla="*/ 709810 h 1031503"/>
                      <a:gd name="connsiteX0-881" fmla="*/ 408043 w 1040983"/>
                      <a:gd name="connsiteY0-882" fmla="*/ 237961 h 1031503"/>
                      <a:gd name="connsiteX1-883" fmla="*/ 551904 w 1040983"/>
                      <a:gd name="connsiteY1-884" fmla="*/ 0 h 1031503"/>
                      <a:gd name="connsiteX2-885" fmla="*/ 675624 w 1040983"/>
                      <a:gd name="connsiteY2-886" fmla="*/ 300328 h 1031503"/>
                      <a:gd name="connsiteX3-887" fmla="*/ 1034653 w 1040983"/>
                      <a:gd name="connsiteY3-888" fmla="*/ 538491 h 1031503"/>
                      <a:gd name="connsiteX4-889" fmla="*/ 610959 w 1040983"/>
                      <a:gd name="connsiteY4-890" fmla="*/ 914602 h 1031503"/>
                      <a:gd name="connsiteX5-891" fmla="*/ 69663 w 1040983"/>
                      <a:gd name="connsiteY5-892" fmla="*/ 871971 h 1031503"/>
                      <a:gd name="connsiteX6-893" fmla="*/ 122449 w 1040983"/>
                      <a:gd name="connsiteY6-894" fmla="*/ 395289 h 1031503"/>
                      <a:gd name="connsiteX7-895" fmla="*/ 407671 w 1040983"/>
                      <a:gd name="connsiteY7-896" fmla="*/ 709810 h 1031503"/>
                      <a:gd name="connsiteX0-897" fmla="*/ 408043 w 1040983"/>
                      <a:gd name="connsiteY0-898" fmla="*/ 237961 h 1036239"/>
                      <a:gd name="connsiteX1-899" fmla="*/ 551904 w 1040983"/>
                      <a:gd name="connsiteY1-900" fmla="*/ 0 h 1036239"/>
                      <a:gd name="connsiteX2-901" fmla="*/ 675624 w 1040983"/>
                      <a:gd name="connsiteY2-902" fmla="*/ 300328 h 1036239"/>
                      <a:gd name="connsiteX3-903" fmla="*/ 1034653 w 1040983"/>
                      <a:gd name="connsiteY3-904" fmla="*/ 538491 h 1036239"/>
                      <a:gd name="connsiteX4-905" fmla="*/ 610959 w 1040983"/>
                      <a:gd name="connsiteY4-906" fmla="*/ 914602 h 1036239"/>
                      <a:gd name="connsiteX5-907" fmla="*/ 69663 w 1040983"/>
                      <a:gd name="connsiteY5-908" fmla="*/ 871971 h 1036239"/>
                      <a:gd name="connsiteX6-909" fmla="*/ 122449 w 1040983"/>
                      <a:gd name="connsiteY6-910" fmla="*/ 395289 h 1036239"/>
                      <a:gd name="connsiteX7-911" fmla="*/ 407671 w 1040983"/>
                      <a:gd name="connsiteY7-912" fmla="*/ 709810 h 1036239"/>
                      <a:gd name="connsiteX0-913" fmla="*/ 408043 w 1040106"/>
                      <a:gd name="connsiteY0-914" fmla="*/ 237961 h 1036239"/>
                      <a:gd name="connsiteX1-915" fmla="*/ 551904 w 1040106"/>
                      <a:gd name="connsiteY1-916" fmla="*/ 0 h 1036239"/>
                      <a:gd name="connsiteX2-917" fmla="*/ 675624 w 1040106"/>
                      <a:gd name="connsiteY2-918" fmla="*/ 300328 h 1036239"/>
                      <a:gd name="connsiteX3-919" fmla="*/ 1034653 w 1040106"/>
                      <a:gd name="connsiteY3-920" fmla="*/ 538491 h 1036239"/>
                      <a:gd name="connsiteX4-921" fmla="*/ 610959 w 1040106"/>
                      <a:gd name="connsiteY4-922" fmla="*/ 914602 h 1036239"/>
                      <a:gd name="connsiteX5-923" fmla="*/ 69663 w 1040106"/>
                      <a:gd name="connsiteY5-924" fmla="*/ 871971 h 1036239"/>
                      <a:gd name="connsiteX6-925" fmla="*/ 122449 w 1040106"/>
                      <a:gd name="connsiteY6-926" fmla="*/ 395289 h 1036239"/>
                      <a:gd name="connsiteX7-927" fmla="*/ 407671 w 1040106"/>
                      <a:gd name="connsiteY7-928" fmla="*/ 709810 h 1036239"/>
                      <a:gd name="connsiteX0-929" fmla="*/ 408043 w 1040106"/>
                      <a:gd name="connsiteY0-930" fmla="*/ 237961 h 1036239"/>
                      <a:gd name="connsiteX1-931" fmla="*/ 551904 w 1040106"/>
                      <a:gd name="connsiteY1-932" fmla="*/ 0 h 1036239"/>
                      <a:gd name="connsiteX2-933" fmla="*/ 694904 w 1040106"/>
                      <a:gd name="connsiteY2-934" fmla="*/ 308591 h 1036239"/>
                      <a:gd name="connsiteX3-935" fmla="*/ 1034653 w 1040106"/>
                      <a:gd name="connsiteY3-936" fmla="*/ 538491 h 1036239"/>
                      <a:gd name="connsiteX4-937" fmla="*/ 610959 w 1040106"/>
                      <a:gd name="connsiteY4-938" fmla="*/ 914602 h 1036239"/>
                      <a:gd name="connsiteX5-939" fmla="*/ 69663 w 1040106"/>
                      <a:gd name="connsiteY5-940" fmla="*/ 871971 h 1036239"/>
                      <a:gd name="connsiteX6-941" fmla="*/ 122449 w 1040106"/>
                      <a:gd name="connsiteY6-942" fmla="*/ 395289 h 1036239"/>
                      <a:gd name="connsiteX7-943" fmla="*/ 407671 w 1040106"/>
                      <a:gd name="connsiteY7-944" fmla="*/ 709810 h 1036239"/>
                      <a:gd name="connsiteX0-945" fmla="*/ 408043 w 1040106"/>
                      <a:gd name="connsiteY0-946" fmla="*/ 237961 h 1036239"/>
                      <a:gd name="connsiteX1-947" fmla="*/ 551904 w 1040106"/>
                      <a:gd name="connsiteY1-948" fmla="*/ 0 h 1036239"/>
                      <a:gd name="connsiteX2-949" fmla="*/ 694904 w 1040106"/>
                      <a:gd name="connsiteY2-950" fmla="*/ 308591 h 1036239"/>
                      <a:gd name="connsiteX3-951" fmla="*/ 1034653 w 1040106"/>
                      <a:gd name="connsiteY3-952" fmla="*/ 538491 h 1036239"/>
                      <a:gd name="connsiteX4-953" fmla="*/ 610959 w 1040106"/>
                      <a:gd name="connsiteY4-954" fmla="*/ 914602 h 1036239"/>
                      <a:gd name="connsiteX5-955" fmla="*/ 69663 w 1040106"/>
                      <a:gd name="connsiteY5-956" fmla="*/ 871971 h 1036239"/>
                      <a:gd name="connsiteX6-957" fmla="*/ 122449 w 1040106"/>
                      <a:gd name="connsiteY6-958" fmla="*/ 395289 h 1036239"/>
                      <a:gd name="connsiteX7-959" fmla="*/ 407671 w 1040106"/>
                      <a:gd name="connsiteY7-960" fmla="*/ 709810 h 1036239"/>
                      <a:gd name="connsiteX0-961" fmla="*/ 408043 w 1040106"/>
                      <a:gd name="connsiteY0-962" fmla="*/ 237961 h 1036239"/>
                      <a:gd name="connsiteX1-963" fmla="*/ 551904 w 1040106"/>
                      <a:gd name="connsiteY1-964" fmla="*/ 0 h 1036239"/>
                      <a:gd name="connsiteX2-965" fmla="*/ 694904 w 1040106"/>
                      <a:gd name="connsiteY2-966" fmla="*/ 308591 h 1036239"/>
                      <a:gd name="connsiteX3-967" fmla="*/ 1034653 w 1040106"/>
                      <a:gd name="connsiteY3-968" fmla="*/ 538491 h 1036239"/>
                      <a:gd name="connsiteX4-969" fmla="*/ 610959 w 1040106"/>
                      <a:gd name="connsiteY4-970" fmla="*/ 914602 h 1036239"/>
                      <a:gd name="connsiteX5-971" fmla="*/ 69663 w 1040106"/>
                      <a:gd name="connsiteY5-972" fmla="*/ 871971 h 1036239"/>
                      <a:gd name="connsiteX6-973" fmla="*/ 122449 w 1040106"/>
                      <a:gd name="connsiteY6-974" fmla="*/ 395289 h 1036239"/>
                      <a:gd name="connsiteX7-975" fmla="*/ 407671 w 1040106"/>
                      <a:gd name="connsiteY7-976" fmla="*/ 709810 h 1036239"/>
                      <a:gd name="connsiteX0-977" fmla="*/ 408043 w 1040106"/>
                      <a:gd name="connsiteY0-978" fmla="*/ 237961 h 1036239"/>
                      <a:gd name="connsiteX1-979" fmla="*/ 551904 w 1040106"/>
                      <a:gd name="connsiteY1-980" fmla="*/ 0 h 1036239"/>
                      <a:gd name="connsiteX2-981" fmla="*/ 694904 w 1040106"/>
                      <a:gd name="connsiteY2-982" fmla="*/ 308591 h 1036239"/>
                      <a:gd name="connsiteX3-983" fmla="*/ 1034653 w 1040106"/>
                      <a:gd name="connsiteY3-984" fmla="*/ 538491 h 1036239"/>
                      <a:gd name="connsiteX4-985" fmla="*/ 610959 w 1040106"/>
                      <a:gd name="connsiteY4-986" fmla="*/ 914602 h 1036239"/>
                      <a:gd name="connsiteX5-987" fmla="*/ 69663 w 1040106"/>
                      <a:gd name="connsiteY5-988" fmla="*/ 871971 h 1036239"/>
                      <a:gd name="connsiteX6-989" fmla="*/ 122449 w 1040106"/>
                      <a:gd name="connsiteY6-990" fmla="*/ 395289 h 1036239"/>
                      <a:gd name="connsiteX7-991" fmla="*/ 407671 w 1040106"/>
                      <a:gd name="connsiteY7-992" fmla="*/ 709810 h 1036239"/>
                      <a:gd name="connsiteX0-993" fmla="*/ 408043 w 1040106"/>
                      <a:gd name="connsiteY0-994" fmla="*/ 237961 h 1036239"/>
                      <a:gd name="connsiteX1-995" fmla="*/ 551904 w 1040106"/>
                      <a:gd name="connsiteY1-996" fmla="*/ 0 h 1036239"/>
                      <a:gd name="connsiteX2-997" fmla="*/ 694904 w 1040106"/>
                      <a:gd name="connsiteY2-998" fmla="*/ 308591 h 1036239"/>
                      <a:gd name="connsiteX3-999" fmla="*/ 1034653 w 1040106"/>
                      <a:gd name="connsiteY3-1000" fmla="*/ 538491 h 1036239"/>
                      <a:gd name="connsiteX4-1001" fmla="*/ 610959 w 1040106"/>
                      <a:gd name="connsiteY4-1002" fmla="*/ 914602 h 1036239"/>
                      <a:gd name="connsiteX5-1003" fmla="*/ 69663 w 1040106"/>
                      <a:gd name="connsiteY5-1004" fmla="*/ 871971 h 1036239"/>
                      <a:gd name="connsiteX6-1005" fmla="*/ 122449 w 1040106"/>
                      <a:gd name="connsiteY6-1006" fmla="*/ 395289 h 1036239"/>
                      <a:gd name="connsiteX7-1007" fmla="*/ 407671 w 1040106"/>
                      <a:gd name="connsiteY7-1008" fmla="*/ 709810 h 1036239"/>
                      <a:gd name="connsiteX0-1009" fmla="*/ 408043 w 1040106"/>
                      <a:gd name="connsiteY0-1010" fmla="*/ 237961 h 1036239"/>
                      <a:gd name="connsiteX1-1011" fmla="*/ 551904 w 1040106"/>
                      <a:gd name="connsiteY1-1012" fmla="*/ 0 h 1036239"/>
                      <a:gd name="connsiteX2-1013" fmla="*/ 694904 w 1040106"/>
                      <a:gd name="connsiteY2-1014" fmla="*/ 308591 h 1036239"/>
                      <a:gd name="connsiteX3-1015" fmla="*/ 1034653 w 1040106"/>
                      <a:gd name="connsiteY3-1016" fmla="*/ 538491 h 1036239"/>
                      <a:gd name="connsiteX4-1017" fmla="*/ 610959 w 1040106"/>
                      <a:gd name="connsiteY4-1018" fmla="*/ 914602 h 1036239"/>
                      <a:gd name="connsiteX5-1019" fmla="*/ 69663 w 1040106"/>
                      <a:gd name="connsiteY5-1020" fmla="*/ 871971 h 1036239"/>
                      <a:gd name="connsiteX6-1021" fmla="*/ 122449 w 1040106"/>
                      <a:gd name="connsiteY6-1022" fmla="*/ 395289 h 1036239"/>
                      <a:gd name="connsiteX7-1023" fmla="*/ 407671 w 1040106"/>
                      <a:gd name="connsiteY7-1024" fmla="*/ 709810 h 1036239"/>
                      <a:gd name="connsiteX0-1025" fmla="*/ 408043 w 1042163"/>
                      <a:gd name="connsiteY0-1026" fmla="*/ 237961 h 1036239"/>
                      <a:gd name="connsiteX1-1027" fmla="*/ 551904 w 1042163"/>
                      <a:gd name="connsiteY1-1028" fmla="*/ 0 h 1036239"/>
                      <a:gd name="connsiteX2-1029" fmla="*/ 694904 w 1042163"/>
                      <a:gd name="connsiteY2-1030" fmla="*/ 308591 h 1036239"/>
                      <a:gd name="connsiteX3-1031" fmla="*/ 1034653 w 1042163"/>
                      <a:gd name="connsiteY3-1032" fmla="*/ 538491 h 1036239"/>
                      <a:gd name="connsiteX4-1033" fmla="*/ 610959 w 1042163"/>
                      <a:gd name="connsiteY4-1034" fmla="*/ 914602 h 1036239"/>
                      <a:gd name="connsiteX5-1035" fmla="*/ 69663 w 1042163"/>
                      <a:gd name="connsiteY5-1036" fmla="*/ 871971 h 1036239"/>
                      <a:gd name="connsiteX6-1037" fmla="*/ 122449 w 1042163"/>
                      <a:gd name="connsiteY6-1038" fmla="*/ 395289 h 1036239"/>
                      <a:gd name="connsiteX7-1039" fmla="*/ 407671 w 1042163"/>
                      <a:gd name="connsiteY7-1040" fmla="*/ 709810 h 103623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</a:cxnLst>
                    <a:rect l="l" t="t" r="r" b="b"/>
                    <a:pathLst>
                      <a:path w="1042163" h="1036239">
                        <a:moveTo>
                          <a:pt x="408043" y="237961"/>
                        </a:moveTo>
                        <a:cubicBezTo>
                          <a:pt x="343992" y="128344"/>
                          <a:pt x="425913" y="2202"/>
                          <a:pt x="551904" y="0"/>
                        </a:cubicBezTo>
                        <a:cubicBezTo>
                          <a:pt x="692297" y="9220"/>
                          <a:pt x="799637" y="145134"/>
                          <a:pt x="694904" y="308591"/>
                        </a:cubicBezTo>
                        <a:cubicBezTo>
                          <a:pt x="913733" y="254856"/>
                          <a:pt x="1005866" y="388412"/>
                          <a:pt x="1034653" y="538491"/>
                        </a:cubicBezTo>
                        <a:cubicBezTo>
                          <a:pt x="1080710" y="748323"/>
                          <a:pt x="911934" y="1029765"/>
                          <a:pt x="610959" y="914602"/>
                        </a:cubicBezTo>
                        <a:cubicBezTo>
                          <a:pt x="529678" y="1130828"/>
                          <a:pt x="156451" y="1022057"/>
                          <a:pt x="69663" y="871971"/>
                        </a:cubicBezTo>
                        <a:cubicBezTo>
                          <a:pt x="-4549" y="766325"/>
                          <a:pt x="-59482" y="489919"/>
                          <a:pt x="122449" y="395289"/>
                        </a:cubicBezTo>
                        <a:cubicBezTo>
                          <a:pt x="315758" y="274283"/>
                          <a:pt x="605462" y="514080"/>
                          <a:pt x="407671" y="709810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sp>
                <p:nvSpPr>
                  <p:cNvPr id="81" name="자유형: 도형 100"/>
                  <p:cNvSpPr/>
                  <p:nvPr/>
                </p:nvSpPr>
                <p:spPr>
                  <a:xfrm>
                    <a:off x="6150565" y="3902140"/>
                    <a:ext cx="223711" cy="335071"/>
                  </a:xfrm>
                  <a:custGeom>
                    <a:avLst/>
                    <a:gdLst>
                      <a:gd name="connsiteX0" fmla="*/ 0 w 210368"/>
                      <a:gd name="connsiteY0" fmla="*/ 692812 h 692812"/>
                      <a:gd name="connsiteX1" fmla="*/ 145855 w 210368"/>
                      <a:gd name="connsiteY1" fmla="*/ 0 h 692812"/>
                      <a:gd name="connsiteX2" fmla="*/ 210368 w 210368"/>
                      <a:gd name="connsiteY2" fmla="*/ 350614 h 692812"/>
                      <a:gd name="connsiteX0-1" fmla="*/ 0 w 204758"/>
                      <a:gd name="connsiteY0-2" fmla="*/ 692812 h 692812"/>
                      <a:gd name="connsiteX1-3" fmla="*/ 145855 w 204758"/>
                      <a:gd name="connsiteY1-4" fmla="*/ 0 h 692812"/>
                      <a:gd name="connsiteX2-5" fmla="*/ 204758 w 204758"/>
                      <a:gd name="connsiteY2-6" fmla="*/ 350614 h 692812"/>
                      <a:gd name="connsiteX0-7" fmla="*/ 0 w 259110"/>
                      <a:gd name="connsiteY0-8" fmla="*/ 692812 h 692812"/>
                      <a:gd name="connsiteX1-9" fmla="*/ 145855 w 259110"/>
                      <a:gd name="connsiteY1-10" fmla="*/ 0 h 692812"/>
                      <a:gd name="connsiteX2-11" fmla="*/ 204758 w 259110"/>
                      <a:gd name="connsiteY2-12" fmla="*/ 350614 h 692812"/>
                      <a:gd name="connsiteX0-13" fmla="*/ 0 w 259110"/>
                      <a:gd name="connsiteY0-14" fmla="*/ 670372 h 670372"/>
                      <a:gd name="connsiteX1-15" fmla="*/ 145855 w 259110"/>
                      <a:gd name="connsiteY1-16" fmla="*/ 0 h 670372"/>
                      <a:gd name="connsiteX2-17" fmla="*/ 204758 w 259110"/>
                      <a:gd name="connsiteY2-18" fmla="*/ 328174 h 670372"/>
                      <a:gd name="connsiteX0-19" fmla="*/ 0 w 276458"/>
                      <a:gd name="connsiteY0-20" fmla="*/ 670372 h 670372"/>
                      <a:gd name="connsiteX1-21" fmla="*/ 145855 w 276458"/>
                      <a:gd name="connsiteY1-22" fmla="*/ 0 h 670372"/>
                      <a:gd name="connsiteX2-23" fmla="*/ 204758 w 276458"/>
                      <a:gd name="connsiteY2-24" fmla="*/ 328174 h 670372"/>
                      <a:gd name="connsiteX0-25" fmla="*/ 0 w 276458"/>
                      <a:gd name="connsiteY0-26" fmla="*/ 670381 h 670381"/>
                      <a:gd name="connsiteX1-27" fmla="*/ 145855 w 276458"/>
                      <a:gd name="connsiteY1-28" fmla="*/ 9 h 670381"/>
                      <a:gd name="connsiteX2-29" fmla="*/ 204758 w 276458"/>
                      <a:gd name="connsiteY2-30" fmla="*/ 328183 h 670381"/>
                      <a:gd name="connsiteX0-31" fmla="*/ 17567 w 294025"/>
                      <a:gd name="connsiteY0-32" fmla="*/ 670381 h 670381"/>
                      <a:gd name="connsiteX1-33" fmla="*/ 163422 w 294025"/>
                      <a:gd name="connsiteY1-34" fmla="*/ 9 h 670381"/>
                      <a:gd name="connsiteX2-35" fmla="*/ 222325 w 294025"/>
                      <a:gd name="connsiteY2-36" fmla="*/ 328183 h 670381"/>
                      <a:gd name="connsiteX0-37" fmla="*/ 17567 w 327330"/>
                      <a:gd name="connsiteY0-38" fmla="*/ 671068 h 671068"/>
                      <a:gd name="connsiteX1-39" fmla="*/ 163422 w 327330"/>
                      <a:gd name="connsiteY1-40" fmla="*/ 696 h 671068"/>
                      <a:gd name="connsiteX2-41" fmla="*/ 222325 w 327330"/>
                      <a:gd name="connsiteY2-42" fmla="*/ 328870 h 671068"/>
                      <a:gd name="connsiteX0-43" fmla="*/ 17567 w 321664"/>
                      <a:gd name="connsiteY0-44" fmla="*/ 671068 h 671068"/>
                      <a:gd name="connsiteX1-45" fmla="*/ 163422 w 321664"/>
                      <a:gd name="connsiteY1-46" fmla="*/ 696 h 671068"/>
                      <a:gd name="connsiteX2-47" fmla="*/ 222325 w 321664"/>
                      <a:gd name="connsiteY2-48" fmla="*/ 328870 h 671068"/>
                      <a:gd name="connsiteX0-49" fmla="*/ 18431 w 322528"/>
                      <a:gd name="connsiteY0-50" fmla="*/ 671068 h 671068"/>
                      <a:gd name="connsiteX1-51" fmla="*/ 164286 w 322528"/>
                      <a:gd name="connsiteY1-52" fmla="*/ 696 h 671068"/>
                      <a:gd name="connsiteX2-53" fmla="*/ 223189 w 322528"/>
                      <a:gd name="connsiteY2-54" fmla="*/ 328870 h 671068"/>
                      <a:gd name="connsiteX0-55" fmla="*/ 18431 w 311947"/>
                      <a:gd name="connsiteY0-56" fmla="*/ 671151 h 671151"/>
                      <a:gd name="connsiteX1-57" fmla="*/ 164286 w 311947"/>
                      <a:gd name="connsiteY1-58" fmla="*/ 779 h 671151"/>
                      <a:gd name="connsiteX2-59" fmla="*/ 203910 w 311947"/>
                      <a:gd name="connsiteY2-60" fmla="*/ 312427 h 671151"/>
                      <a:gd name="connsiteX0-61" fmla="*/ 18431 w 319515"/>
                      <a:gd name="connsiteY0-62" fmla="*/ 670768 h 670768"/>
                      <a:gd name="connsiteX1-63" fmla="*/ 164286 w 319515"/>
                      <a:gd name="connsiteY1-64" fmla="*/ 396 h 670768"/>
                      <a:gd name="connsiteX2-65" fmla="*/ 203910 w 319515"/>
                      <a:gd name="connsiteY2-66" fmla="*/ 312044 h 670768"/>
                      <a:gd name="connsiteX0-67" fmla="*/ 16717 w 317801"/>
                      <a:gd name="connsiteY0-68" fmla="*/ 670768 h 670768"/>
                      <a:gd name="connsiteX1-69" fmla="*/ 162572 w 317801"/>
                      <a:gd name="connsiteY1-70" fmla="*/ 396 h 670768"/>
                      <a:gd name="connsiteX2-71" fmla="*/ 202196 w 317801"/>
                      <a:gd name="connsiteY2-72" fmla="*/ 312044 h 670768"/>
                      <a:gd name="connsiteX0-73" fmla="*/ 16717 w 320719"/>
                      <a:gd name="connsiteY0-74" fmla="*/ 670412 h 670412"/>
                      <a:gd name="connsiteX1-75" fmla="*/ 162572 w 320719"/>
                      <a:gd name="connsiteY1-76" fmla="*/ 40 h 670412"/>
                      <a:gd name="connsiteX2-77" fmla="*/ 202196 w 320719"/>
                      <a:gd name="connsiteY2-78" fmla="*/ 311688 h 670412"/>
                      <a:gd name="connsiteX0-79" fmla="*/ 16717 w 314294"/>
                      <a:gd name="connsiteY0-80" fmla="*/ 670412 h 670412"/>
                      <a:gd name="connsiteX1-81" fmla="*/ 162572 w 314294"/>
                      <a:gd name="connsiteY1-82" fmla="*/ 40 h 670412"/>
                      <a:gd name="connsiteX2-83" fmla="*/ 202196 w 314294"/>
                      <a:gd name="connsiteY2-84" fmla="*/ 311688 h 670412"/>
                      <a:gd name="connsiteX0-85" fmla="*/ 20002 w 313692"/>
                      <a:gd name="connsiteY0-86" fmla="*/ 684181 h 684181"/>
                      <a:gd name="connsiteX1-87" fmla="*/ 157594 w 313692"/>
                      <a:gd name="connsiteY1-88" fmla="*/ 38 h 684181"/>
                      <a:gd name="connsiteX2-89" fmla="*/ 205481 w 313692"/>
                      <a:gd name="connsiteY2-90" fmla="*/ 325457 h 684181"/>
                      <a:gd name="connsiteX0-91" fmla="*/ 20002 w 335146"/>
                      <a:gd name="connsiteY0-92" fmla="*/ 684143 h 684143"/>
                      <a:gd name="connsiteX1-93" fmla="*/ 157594 w 335146"/>
                      <a:gd name="connsiteY1-94" fmla="*/ 0 h 684143"/>
                      <a:gd name="connsiteX2-95" fmla="*/ 205481 w 335146"/>
                      <a:gd name="connsiteY2-96" fmla="*/ 325419 h 684143"/>
                      <a:gd name="connsiteX0-97" fmla="*/ 20002 w 322593"/>
                      <a:gd name="connsiteY0-98" fmla="*/ 684143 h 684143"/>
                      <a:gd name="connsiteX1-99" fmla="*/ 157594 w 322593"/>
                      <a:gd name="connsiteY1-100" fmla="*/ 0 h 684143"/>
                      <a:gd name="connsiteX2-101" fmla="*/ 177939 w 322593"/>
                      <a:gd name="connsiteY2-102" fmla="*/ 275843 h 684143"/>
                      <a:gd name="connsiteX0-103" fmla="*/ 20002 w 322593"/>
                      <a:gd name="connsiteY0-104" fmla="*/ 684143 h 684143"/>
                      <a:gd name="connsiteX1-105" fmla="*/ 157594 w 322593"/>
                      <a:gd name="connsiteY1-106" fmla="*/ 0 h 684143"/>
                      <a:gd name="connsiteX2-107" fmla="*/ 177939 w 322593"/>
                      <a:gd name="connsiteY2-108" fmla="*/ 275843 h 684143"/>
                      <a:gd name="connsiteX0-109" fmla="*/ 20002 w 305016"/>
                      <a:gd name="connsiteY0-110" fmla="*/ 684145 h 684145"/>
                      <a:gd name="connsiteX1-111" fmla="*/ 157594 w 305016"/>
                      <a:gd name="connsiteY1-112" fmla="*/ 2 h 684145"/>
                      <a:gd name="connsiteX2-113" fmla="*/ 177939 w 305016"/>
                      <a:gd name="connsiteY2-114" fmla="*/ 275845 h 684145"/>
                      <a:gd name="connsiteX0-115" fmla="*/ 20002 w 305016"/>
                      <a:gd name="connsiteY0-116" fmla="*/ 684145 h 684145"/>
                      <a:gd name="connsiteX1-117" fmla="*/ 157594 w 305016"/>
                      <a:gd name="connsiteY1-118" fmla="*/ 2 h 684145"/>
                      <a:gd name="connsiteX2-119" fmla="*/ 177939 w 305016"/>
                      <a:gd name="connsiteY2-120" fmla="*/ 275845 h 684145"/>
                      <a:gd name="connsiteX0-121" fmla="*/ 11876 w 318923"/>
                      <a:gd name="connsiteY0-122" fmla="*/ 463808 h 463808"/>
                      <a:gd name="connsiteX1-123" fmla="*/ 171501 w 318923"/>
                      <a:gd name="connsiteY1-124" fmla="*/ 2 h 463808"/>
                      <a:gd name="connsiteX2-125" fmla="*/ 191846 w 318923"/>
                      <a:gd name="connsiteY2-126" fmla="*/ 275845 h 463808"/>
                      <a:gd name="connsiteX0-127" fmla="*/ 11876 w 318923"/>
                      <a:gd name="connsiteY0-128" fmla="*/ 444528 h 444528"/>
                      <a:gd name="connsiteX1-129" fmla="*/ 171501 w 318923"/>
                      <a:gd name="connsiteY1-130" fmla="*/ 2 h 444528"/>
                      <a:gd name="connsiteX2-131" fmla="*/ 191846 w 318923"/>
                      <a:gd name="connsiteY2-132" fmla="*/ 275845 h 444528"/>
                      <a:gd name="connsiteX0-133" fmla="*/ 1452 w 308499"/>
                      <a:gd name="connsiteY0-134" fmla="*/ 444528 h 444528"/>
                      <a:gd name="connsiteX1-135" fmla="*/ 161077 w 308499"/>
                      <a:gd name="connsiteY1-136" fmla="*/ 2 h 444528"/>
                      <a:gd name="connsiteX2-137" fmla="*/ 181422 w 308499"/>
                      <a:gd name="connsiteY2-138" fmla="*/ 275845 h 444528"/>
                      <a:gd name="connsiteX0-139" fmla="*/ 1452 w 296864"/>
                      <a:gd name="connsiteY0-140" fmla="*/ 444638 h 444638"/>
                      <a:gd name="connsiteX1-141" fmla="*/ 161077 w 296864"/>
                      <a:gd name="connsiteY1-142" fmla="*/ 112 h 444638"/>
                      <a:gd name="connsiteX2-143" fmla="*/ 181422 w 296864"/>
                      <a:gd name="connsiteY2-144" fmla="*/ 275955 h 44463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296864" h="444638">
                        <a:moveTo>
                          <a:pt x="1452" y="444638"/>
                        </a:moveTo>
                        <a:cubicBezTo>
                          <a:pt x="-2260" y="204656"/>
                          <a:pt x="-11482" y="8739"/>
                          <a:pt x="161077" y="112"/>
                        </a:cubicBezTo>
                        <a:cubicBezTo>
                          <a:pt x="350238" y="-6281"/>
                          <a:pt x="327228" y="262274"/>
                          <a:pt x="181422" y="275955"/>
                        </a:cubicBezTo>
                      </a:path>
                    </a:pathLst>
                  </a:custGeom>
                  <a:noFill/>
                  <a:ln w="317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0"/>
                  </a:p>
                </p:txBody>
              </p:sp>
              <p:cxnSp>
                <p:nvCxnSpPr>
                  <p:cNvPr id="82" name="직선 연결선 101"/>
                  <p:cNvCxnSpPr/>
                  <p:nvPr/>
                </p:nvCxnSpPr>
                <p:spPr>
                  <a:xfrm flipH="1">
                    <a:off x="6152008" y="3476077"/>
                    <a:ext cx="1188" cy="974737"/>
                  </a:xfrm>
                  <a:prstGeom prst="line">
                    <a:avLst/>
                  </a:prstGeom>
                  <a:ln w="317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66" name="Group 65"/>
          <p:cNvGrpSpPr/>
          <p:nvPr/>
        </p:nvGrpSpPr>
        <p:grpSpPr>
          <a:xfrm>
            <a:off x="2175579" y="1258962"/>
            <a:ext cx="4040188" cy="3091544"/>
            <a:chOff x="4209393" y="1526984"/>
            <a:chExt cx="4040188" cy="3091544"/>
          </a:xfrm>
        </p:grpSpPr>
        <p:pic>
          <p:nvPicPr>
            <p:cNvPr id="59" name="Content Placeholder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686871" y="1372851"/>
              <a:ext cx="2387110" cy="2695376"/>
            </a:xfrm>
            <a:prstGeom prst="rect">
              <a:avLst/>
            </a:prstGeom>
          </p:spPr>
        </p:pic>
        <p:sp>
          <p:nvSpPr>
            <p:cNvPr id="64" name="Text Placeholder 2"/>
            <p:cNvSpPr txBox="1"/>
            <p:nvPr/>
          </p:nvSpPr>
          <p:spPr>
            <a:xfrm>
              <a:off x="4209393" y="3978766"/>
              <a:ext cx="4040188" cy="639762"/>
            </a:xfrm>
            <a:prstGeom prst="rect">
              <a:avLst/>
            </a:prstGeom>
          </p:spPr>
          <p:txBody>
            <a:bodyPr>
              <a:normAutofit/>
            </a:bodyPr>
            <a:lstStyle/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Tepung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sari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lebah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terjaga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5" name="Text Placeholder 4"/>
          <p:cNvSpPr txBox="1"/>
          <p:nvPr/>
        </p:nvSpPr>
        <p:spPr>
          <a:xfrm>
            <a:off x="8901732" y="5192711"/>
            <a:ext cx="3158890" cy="639762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Madu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sesuai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harapan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23" y="1369324"/>
            <a:ext cx="3622021" cy="18110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19" y="1384192"/>
            <a:ext cx="2326552" cy="23265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389" y="3331315"/>
            <a:ext cx="3622021" cy="18563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65" y="3816561"/>
            <a:ext cx="2263206" cy="1697405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7048288" y="2048768"/>
            <a:ext cx="3025879" cy="215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9553903" y="709449"/>
            <a:ext cx="2317532" cy="5927836"/>
            <a:chOff x="10163336" y="1603114"/>
            <a:chExt cx="1086392" cy="3288217"/>
          </a:xfrm>
        </p:grpSpPr>
        <p:sp>
          <p:nvSpPr>
            <p:cNvPr id="88" name="Freeform: Shape 87"/>
            <p:cNvSpPr/>
            <p:nvPr/>
          </p:nvSpPr>
          <p:spPr>
            <a:xfrm>
              <a:off x="10163336" y="2243381"/>
              <a:ext cx="1076325" cy="2647950"/>
            </a:xfrm>
            <a:custGeom>
              <a:avLst/>
              <a:gdLst>
                <a:gd name="connsiteX0" fmla="*/ 537210 w 1076325"/>
                <a:gd name="connsiteY0" fmla="*/ 116205 h 2647950"/>
                <a:gd name="connsiteX1" fmla="*/ 345758 w 1076325"/>
                <a:gd name="connsiteY1" fmla="*/ 297180 h 2647950"/>
                <a:gd name="connsiteX2" fmla="*/ 537210 w 1076325"/>
                <a:gd name="connsiteY2" fmla="*/ 478155 h 2647950"/>
                <a:gd name="connsiteX3" fmla="*/ 728663 w 1076325"/>
                <a:gd name="connsiteY3" fmla="*/ 297180 h 2647950"/>
                <a:gd name="connsiteX4" fmla="*/ 537210 w 1076325"/>
                <a:gd name="connsiteY4" fmla="*/ 116205 h 2647950"/>
                <a:gd name="connsiteX5" fmla="*/ 242888 w 1076325"/>
                <a:gd name="connsiteY5" fmla="*/ 0 h 2647950"/>
                <a:gd name="connsiteX6" fmla="*/ 833438 w 1076325"/>
                <a:gd name="connsiteY6" fmla="*/ 0 h 2647950"/>
                <a:gd name="connsiteX7" fmla="*/ 728663 w 1076325"/>
                <a:gd name="connsiteY7" fmla="*/ 1328738 h 2647950"/>
                <a:gd name="connsiteX8" fmla="*/ 1076325 w 1076325"/>
                <a:gd name="connsiteY8" fmla="*/ 1423035 h 2647950"/>
                <a:gd name="connsiteX9" fmla="*/ 719138 w 1076325"/>
                <a:gd name="connsiteY9" fmla="*/ 2481263 h 2647950"/>
                <a:gd name="connsiteX10" fmla="*/ 654368 w 1076325"/>
                <a:gd name="connsiteY10" fmla="*/ 1496378 h 2647950"/>
                <a:gd name="connsiteX11" fmla="*/ 551498 w 1076325"/>
                <a:gd name="connsiteY11" fmla="*/ 2647950 h 2647950"/>
                <a:gd name="connsiteX12" fmla="*/ 421005 w 1076325"/>
                <a:gd name="connsiteY12" fmla="*/ 1496378 h 2647950"/>
                <a:gd name="connsiteX13" fmla="*/ 356235 w 1076325"/>
                <a:gd name="connsiteY13" fmla="*/ 2481263 h 2647950"/>
                <a:gd name="connsiteX14" fmla="*/ 0 w 1076325"/>
                <a:gd name="connsiteY14" fmla="*/ 1423035 h 2647950"/>
                <a:gd name="connsiteX15" fmla="*/ 345758 w 1076325"/>
                <a:gd name="connsiteY15" fmla="*/ 1328738 h 2647950"/>
                <a:gd name="connsiteX16" fmla="*/ 242888 w 1076325"/>
                <a:gd name="connsiteY16" fmla="*/ 0 h 264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76325" h="2647950">
                  <a:moveTo>
                    <a:pt x="537210" y="116205"/>
                  </a:moveTo>
                  <a:cubicBezTo>
                    <a:pt x="430530" y="116205"/>
                    <a:pt x="345758" y="198120"/>
                    <a:pt x="345758" y="297180"/>
                  </a:cubicBezTo>
                  <a:cubicBezTo>
                    <a:pt x="345758" y="398145"/>
                    <a:pt x="431483" y="478155"/>
                    <a:pt x="537210" y="478155"/>
                  </a:cubicBezTo>
                  <a:cubicBezTo>
                    <a:pt x="642938" y="478155"/>
                    <a:pt x="728663" y="398145"/>
                    <a:pt x="728663" y="297180"/>
                  </a:cubicBezTo>
                  <a:cubicBezTo>
                    <a:pt x="728663" y="198120"/>
                    <a:pt x="643890" y="116205"/>
                    <a:pt x="537210" y="116205"/>
                  </a:cubicBezTo>
                  <a:close/>
                  <a:moveTo>
                    <a:pt x="242888" y="0"/>
                  </a:moveTo>
                  <a:cubicBezTo>
                    <a:pt x="242888" y="0"/>
                    <a:pt x="242888" y="0"/>
                    <a:pt x="833438" y="0"/>
                  </a:cubicBezTo>
                  <a:cubicBezTo>
                    <a:pt x="983933" y="373380"/>
                    <a:pt x="945833" y="820103"/>
                    <a:pt x="728663" y="1328738"/>
                  </a:cubicBezTo>
                  <a:lnTo>
                    <a:pt x="1076325" y="1423035"/>
                  </a:lnTo>
                  <a:cubicBezTo>
                    <a:pt x="1076325" y="1423035"/>
                    <a:pt x="1076325" y="1423035"/>
                    <a:pt x="719138" y="2481263"/>
                  </a:cubicBezTo>
                  <a:cubicBezTo>
                    <a:pt x="719138" y="2481263"/>
                    <a:pt x="719138" y="2481263"/>
                    <a:pt x="654368" y="1496378"/>
                  </a:cubicBezTo>
                  <a:cubicBezTo>
                    <a:pt x="619125" y="1566863"/>
                    <a:pt x="551498" y="2647950"/>
                    <a:pt x="551498" y="2647950"/>
                  </a:cubicBezTo>
                  <a:cubicBezTo>
                    <a:pt x="550545" y="2646998"/>
                    <a:pt x="456248" y="1567815"/>
                    <a:pt x="421005" y="1496378"/>
                  </a:cubicBezTo>
                  <a:cubicBezTo>
                    <a:pt x="421005" y="1496378"/>
                    <a:pt x="421005" y="1496378"/>
                    <a:pt x="356235" y="2481263"/>
                  </a:cubicBezTo>
                  <a:cubicBezTo>
                    <a:pt x="356235" y="2481263"/>
                    <a:pt x="356235" y="2481263"/>
                    <a:pt x="0" y="1423035"/>
                  </a:cubicBezTo>
                  <a:cubicBezTo>
                    <a:pt x="0" y="1423035"/>
                    <a:pt x="0" y="1423035"/>
                    <a:pt x="345758" y="1328738"/>
                  </a:cubicBezTo>
                  <a:cubicBezTo>
                    <a:pt x="129540" y="820103"/>
                    <a:pt x="90488" y="373380"/>
                    <a:pt x="242888" y="0"/>
                  </a:cubicBezTo>
                  <a:close/>
                </a:path>
              </a:pathLst>
            </a:custGeom>
            <a:solidFill>
              <a:srgbClr val="FBA2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10416147" y="1603114"/>
              <a:ext cx="553503" cy="583388"/>
            </a:xfrm>
            <a:custGeom>
              <a:avLst/>
              <a:gdLst/>
              <a:ahLst/>
              <a:cxnLst/>
              <a:rect l="l" t="t" r="r" b="b"/>
              <a:pathLst>
                <a:path w="672533" h="708844">
                  <a:moveTo>
                    <a:pt x="329882" y="0"/>
                  </a:moveTo>
                  <a:lnTo>
                    <a:pt x="342651" y="0"/>
                  </a:lnTo>
                  <a:cubicBezTo>
                    <a:pt x="342651" y="67021"/>
                    <a:pt x="342651" y="146517"/>
                    <a:pt x="342651" y="240812"/>
                  </a:cubicBezTo>
                  <a:cubicBezTo>
                    <a:pt x="485245" y="384173"/>
                    <a:pt x="595915" y="540184"/>
                    <a:pt x="672533" y="708844"/>
                  </a:cubicBezTo>
                  <a:cubicBezTo>
                    <a:pt x="672533" y="708844"/>
                    <a:pt x="672533" y="708844"/>
                    <a:pt x="0" y="708844"/>
                  </a:cubicBezTo>
                  <a:cubicBezTo>
                    <a:pt x="76618" y="540184"/>
                    <a:pt x="187288" y="384173"/>
                    <a:pt x="329882" y="240812"/>
                  </a:cubicBezTo>
                  <a:cubicBezTo>
                    <a:pt x="329882" y="240812"/>
                    <a:pt x="329882" y="240812"/>
                    <a:pt x="3298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sz="2700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10173403" y="3550682"/>
              <a:ext cx="1076325" cy="1331728"/>
            </a:xfrm>
            <a:custGeom>
              <a:avLst/>
              <a:gdLst>
                <a:gd name="connsiteX0" fmla="*/ 340910 w 1076325"/>
                <a:gd name="connsiteY0" fmla="*/ 0 h 1331728"/>
                <a:gd name="connsiteX1" fmla="*/ 733530 w 1076325"/>
                <a:gd name="connsiteY1" fmla="*/ 0 h 1331728"/>
                <a:gd name="connsiteX2" fmla="*/ 728663 w 1076325"/>
                <a:gd name="connsiteY2" fmla="*/ 12516 h 1331728"/>
                <a:gd name="connsiteX3" fmla="*/ 1076325 w 1076325"/>
                <a:gd name="connsiteY3" fmla="*/ 106813 h 1331728"/>
                <a:gd name="connsiteX4" fmla="*/ 719138 w 1076325"/>
                <a:gd name="connsiteY4" fmla="*/ 1165041 h 1331728"/>
                <a:gd name="connsiteX5" fmla="*/ 654368 w 1076325"/>
                <a:gd name="connsiteY5" fmla="*/ 180156 h 1331728"/>
                <a:gd name="connsiteX6" fmla="*/ 551498 w 1076325"/>
                <a:gd name="connsiteY6" fmla="*/ 1331728 h 1331728"/>
                <a:gd name="connsiteX7" fmla="*/ 421005 w 1076325"/>
                <a:gd name="connsiteY7" fmla="*/ 180156 h 1331728"/>
                <a:gd name="connsiteX8" fmla="*/ 356235 w 1076325"/>
                <a:gd name="connsiteY8" fmla="*/ 1165041 h 1331728"/>
                <a:gd name="connsiteX9" fmla="*/ 0 w 1076325"/>
                <a:gd name="connsiteY9" fmla="*/ 106813 h 1331728"/>
                <a:gd name="connsiteX10" fmla="*/ 345758 w 1076325"/>
                <a:gd name="connsiteY10" fmla="*/ 12516 h 1331728"/>
                <a:gd name="connsiteX0-1" fmla="*/ 345758 w 1076325"/>
                <a:gd name="connsiteY0-2" fmla="*/ 12516 h 1331728"/>
                <a:gd name="connsiteX1-3" fmla="*/ 733530 w 1076325"/>
                <a:gd name="connsiteY1-4" fmla="*/ 0 h 1331728"/>
                <a:gd name="connsiteX2-5" fmla="*/ 728663 w 1076325"/>
                <a:gd name="connsiteY2-6" fmla="*/ 12516 h 1331728"/>
                <a:gd name="connsiteX3-7" fmla="*/ 1076325 w 1076325"/>
                <a:gd name="connsiteY3-8" fmla="*/ 106813 h 1331728"/>
                <a:gd name="connsiteX4-9" fmla="*/ 719138 w 1076325"/>
                <a:gd name="connsiteY4-10" fmla="*/ 1165041 h 1331728"/>
                <a:gd name="connsiteX5-11" fmla="*/ 654368 w 1076325"/>
                <a:gd name="connsiteY5-12" fmla="*/ 180156 h 1331728"/>
                <a:gd name="connsiteX6-13" fmla="*/ 551498 w 1076325"/>
                <a:gd name="connsiteY6-14" fmla="*/ 1331728 h 1331728"/>
                <a:gd name="connsiteX7-15" fmla="*/ 421005 w 1076325"/>
                <a:gd name="connsiteY7-16" fmla="*/ 180156 h 1331728"/>
                <a:gd name="connsiteX8-17" fmla="*/ 356235 w 1076325"/>
                <a:gd name="connsiteY8-18" fmla="*/ 1165041 h 1331728"/>
                <a:gd name="connsiteX9-19" fmla="*/ 0 w 1076325"/>
                <a:gd name="connsiteY9-20" fmla="*/ 106813 h 1331728"/>
                <a:gd name="connsiteX10-21" fmla="*/ 345758 w 1076325"/>
                <a:gd name="connsiteY10-22" fmla="*/ 12516 h 13317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076325" h="1331728">
                  <a:moveTo>
                    <a:pt x="345758" y="12516"/>
                  </a:moveTo>
                  <a:lnTo>
                    <a:pt x="733530" y="0"/>
                  </a:lnTo>
                  <a:lnTo>
                    <a:pt x="728663" y="12516"/>
                  </a:lnTo>
                  <a:lnTo>
                    <a:pt x="1076325" y="106813"/>
                  </a:lnTo>
                  <a:lnTo>
                    <a:pt x="719138" y="1165041"/>
                  </a:lnTo>
                  <a:lnTo>
                    <a:pt x="654368" y="180156"/>
                  </a:lnTo>
                  <a:cubicBezTo>
                    <a:pt x="619125" y="250641"/>
                    <a:pt x="551498" y="1331728"/>
                    <a:pt x="551498" y="1331728"/>
                  </a:cubicBezTo>
                  <a:cubicBezTo>
                    <a:pt x="550545" y="1330776"/>
                    <a:pt x="456248" y="251593"/>
                    <a:pt x="421005" y="180156"/>
                  </a:cubicBezTo>
                  <a:lnTo>
                    <a:pt x="356235" y="1165041"/>
                  </a:lnTo>
                  <a:lnTo>
                    <a:pt x="0" y="106813"/>
                  </a:lnTo>
                  <a:lnTo>
                    <a:pt x="345758" y="1251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Title 1"/>
          <p:cNvSpPr txBox="1"/>
          <p:nvPr/>
        </p:nvSpPr>
        <p:spPr>
          <a:xfrm>
            <a:off x="499082" y="0"/>
            <a:ext cx="10436772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Lebah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Trigona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Harus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Ada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Pengecekan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Bulan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4x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" name="Text Placeholder 2"/>
          <p:cNvSpPr>
            <a:spLocks noGrp="1"/>
          </p:cNvSpPr>
          <p:nvPr>
            <p:ph type="body" idx="4294967295"/>
          </p:nvPr>
        </p:nvSpPr>
        <p:spPr>
          <a:xfrm>
            <a:off x="7357323" y="1649001"/>
            <a:ext cx="2443655" cy="340984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sz="1800" dirty="0" err="1" smtClean="0"/>
              <a:t>Perlu</a:t>
            </a:r>
            <a:r>
              <a:rPr lang="en-US" sz="1800" dirty="0" smtClean="0"/>
              <a:t> </a:t>
            </a:r>
            <a:r>
              <a:rPr lang="en-US" sz="1800" dirty="0" err="1" smtClean="0"/>
              <a:t>diperhatikan</a:t>
            </a:r>
            <a:endParaRPr lang="en-US" sz="18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7048289" y="3641834"/>
            <a:ext cx="3007689" cy="694414"/>
            <a:chOff x="7048289" y="3641834"/>
            <a:chExt cx="3007689" cy="694414"/>
          </a:xfrm>
        </p:grpSpPr>
        <p:cxnSp>
          <p:nvCxnSpPr>
            <p:cNvPr id="9" name="Straight Connector 8"/>
            <p:cNvCxnSpPr/>
            <p:nvPr/>
          </p:nvCxnSpPr>
          <p:spPr>
            <a:xfrm flipH="1">
              <a:off x="7048289" y="4323795"/>
              <a:ext cx="3007689" cy="12453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7329354" y="3641834"/>
              <a:ext cx="26659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 smtClean="0"/>
                <a:t>Lebah</a:t>
              </a:r>
              <a:r>
                <a:rPr lang="en-US" dirty="0" smtClean="0"/>
                <a:t> </a:t>
              </a:r>
              <a:r>
                <a:rPr lang="en-US" dirty="0" err="1" smtClean="0"/>
                <a:t>akan</a:t>
              </a:r>
              <a:r>
                <a:rPr lang="en-US" dirty="0" smtClean="0"/>
                <a:t> </a:t>
              </a:r>
              <a:r>
                <a:rPr lang="en-US" dirty="0" err="1" smtClean="0"/>
                <a:t>terjaga</a:t>
              </a:r>
              <a:r>
                <a:rPr lang="en-US" dirty="0" smtClean="0"/>
                <a:t> </a:t>
              </a:r>
              <a:r>
                <a:rPr lang="en-US" dirty="0" err="1" smtClean="0"/>
                <a:t>ketika</a:t>
              </a:r>
              <a:r>
                <a:rPr lang="en-US" dirty="0" smtClean="0"/>
                <a:t> </a:t>
              </a:r>
              <a:r>
                <a:rPr lang="en-US" dirty="0" err="1" smtClean="0"/>
                <a:t>terkontrol</a:t>
              </a:r>
              <a:endParaRPr lang="en-US" dirty="0"/>
            </a:p>
          </p:txBody>
        </p:sp>
      </p:grpSp>
      <p:pic>
        <p:nvPicPr>
          <p:cNvPr id="37" name="Content Placeholder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3828"/>
          <a:stretch>
            <a:fillRect/>
          </a:stretch>
        </p:blipFill>
        <p:spPr>
          <a:xfrm>
            <a:off x="3580841" y="1285194"/>
            <a:ext cx="3420149" cy="2113052"/>
          </a:xfrm>
          <a:prstGeom prst="rect">
            <a:avLst/>
          </a:prstGeom>
        </p:spPr>
      </p:pic>
      <p:pic>
        <p:nvPicPr>
          <p:cNvPr id="39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1" y="1285195"/>
            <a:ext cx="3272046" cy="21130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9582" y="2855354"/>
            <a:ext cx="1636023" cy="32720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35880" y="2779701"/>
            <a:ext cx="1710075" cy="342015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4049486" y="130626"/>
            <a:ext cx="4159254" cy="725714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noProof="0" dirty="0" smtClean="0">
                <a:latin typeface="+mj-lt"/>
                <a:ea typeface="+mj-ea"/>
                <a:cs typeface="+mj-cs"/>
              </a:rPr>
              <a:t>ALAT PANEN</a:t>
            </a:r>
            <a:endParaRPr lang="en-US" sz="3600" noProof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468893" y="994234"/>
            <a:ext cx="10436772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100" dirty="0" err="1" smtClean="0">
                <a:latin typeface="+mj-lt"/>
                <a:ea typeface="+mj-ea"/>
                <a:cs typeface="+mj-cs"/>
              </a:rPr>
              <a:t>Lebah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Kelulut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jenis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itama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memiliki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bejana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bejana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madu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yang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cukup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lumayan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kira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kira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sebesar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jempol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tangan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,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sehingga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cara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memanenya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cenderung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mudah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dengan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menyedot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memakai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berbagai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alat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yang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dibikin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sebagai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mesin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hisap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/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vacum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ataupun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dengan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alat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alat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sederhana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seperti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pipet,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spet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100" dirty="0" err="1" smtClean="0">
                <a:latin typeface="+mj-lt"/>
                <a:ea typeface="+mj-ea"/>
                <a:cs typeface="+mj-cs"/>
              </a:rPr>
              <a:t>dll</a:t>
            </a:r>
            <a:r>
              <a:rPr lang="en-US" sz="2100" dirty="0" smtClean="0">
                <a:latin typeface="+mj-lt"/>
                <a:ea typeface="+mj-ea"/>
                <a:cs typeface="+mj-cs"/>
              </a:rPr>
              <a:t>.</a:t>
            </a:r>
            <a:endParaRPr lang="en-US" sz="2100" noProof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71" y="2193793"/>
            <a:ext cx="2077358" cy="4154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917" y="2193793"/>
            <a:ext cx="2100784" cy="4201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191" y="2166262"/>
            <a:ext cx="2114549" cy="42290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882" y="2166262"/>
            <a:ext cx="2258784" cy="4229097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4138" y="5821902"/>
            <a:ext cx="4146331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b="1" i="1" dirty="0" smtClean="0"/>
              <a:t>Pak </a:t>
            </a:r>
            <a:r>
              <a:rPr lang="en-US" b="1" i="1" dirty="0" err="1" smtClean="0"/>
              <a:t>Babinsa</a:t>
            </a:r>
            <a:r>
              <a:rPr lang="en-US" b="1" i="1" dirty="0" smtClean="0"/>
              <a:t> </a:t>
            </a:r>
            <a:r>
              <a:rPr lang="en-US" b="1" i="1" dirty="0" err="1" smtClean="0"/>
              <a:t>lagi</a:t>
            </a:r>
            <a:r>
              <a:rPr lang="en-US" b="1" i="1" dirty="0" smtClean="0"/>
              <a:t> </a:t>
            </a:r>
            <a:r>
              <a:rPr lang="en-US" b="1" i="1" dirty="0" err="1" smtClean="0"/>
              <a:t>belajar</a:t>
            </a:r>
            <a:r>
              <a:rPr lang="en-US" b="1" i="1" dirty="0" smtClean="0"/>
              <a:t> </a:t>
            </a:r>
            <a:r>
              <a:rPr lang="en-US" b="1" i="1" dirty="0" err="1" smtClean="0"/>
              <a:t>panen</a:t>
            </a:r>
            <a:r>
              <a:rPr lang="en-US" b="1" i="1" dirty="0" smtClean="0"/>
              <a:t> </a:t>
            </a:r>
            <a:r>
              <a:rPr lang="en-US" b="1" i="1" dirty="0" err="1" smtClean="0"/>
              <a:t>madu</a:t>
            </a:r>
            <a:endParaRPr lang="en-US" b="1" i="1" dirty="0"/>
          </a:p>
        </p:txBody>
      </p:sp>
      <p:sp>
        <p:nvSpPr>
          <p:cNvPr id="36" name="Rectangle 35"/>
          <p:cNvSpPr/>
          <p:nvPr/>
        </p:nvSpPr>
        <p:spPr>
          <a:xfrm>
            <a:off x="5067300" y="-2"/>
            <a:ext cx="836083" cy="685800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Content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r="12083"/>
          <a:stretch>
            <a:fillRect/>
          </a:stretch>
        </p:blipFill>
        <p:spPr>
          <a:xfrm rot="5400000">
            <a:off x="9307483" y="764189"/>
            <a:ext cx="2319231" cy="2295361"/>
          </a:xfrm>
        </p:spPr>
      </p:pic>
      <p:sp>
        <p:nvSpPr>
          <p:cNvPr id="12" name="TextBox 11"/>
          <p:cNvSpPr txBox="1"/>
          <p:nvPr/>
        </p:nvSpPr>
        <p:spPr>
          <a:xfrm>
            <a:off x="9143999" y="3404509"/>
            <a:ext cx="3142598" cy="830997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dirty="0" err="1" smtClean="0"/>
              <a:t>Lebah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/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 smtClean="0"/>
              <a:t>vegetasi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  </a:t>
            </a:r>
            <a:r>
              <a:rPr lang="en-US" dirty="0" err="1" smtClean="0"/>
              <a:t>panen</a:t>
            </a:r>
            <a:r>
              <a:rPr lang="en-US" dirty="0" smtClean="0"/>
              <a:t> </a:t>
            </a:r>
            <a:r>
              <a:rPr lang="en-US" dirty="0" err="1" smtClean="0"/>
              <a:t>memuaskan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943602" y="5366935"/>
            <a:ext cx="6311462" cy="114300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Pemanenan</a:t>
            </a:r>
            <a:r>
              <a:rPr lang="en-US" sz="4000" dirty="0" smtClean="0"/>
              <a:t> </a:t>
            </a:r>
            <a:r>
              <a:rPr lang="en-US" sz="4000" dirty="0" err="1" smtClean="0"/>
              <a:t>madu</a:t>
            </a:r>
            <a:r>
              <a:rPr lang="en-US" sz="4000" dirty="0" smtClean="0"/>
              <a:t> </a:t>
            </a:r>
            <a:r>
              <a:rPr lang="en-US" sz="4000" dirty="0" err="1" smtClean="0"/>
              <a:t>trigona</a:t>
            </a:r>
            <a:endParaRPr lang="en-US" sz="4000" dirty="0"/>
          </a:p>
        </p:txBody>
      </p:sp>
      <p:pic>
        <p:nvPicPr>
          <p:cNvPr id="3" name="VID-20200610-WA002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8775" y="200988"/>
            <a:ext cx="2909541" cy="5159777"/>
          </a:xfrm>
          <a:prstGeom prst="rect">
            <a:avLst/>
          </a:prstGeom>
        </p:spPr>
      </p:pic>
      <p:pic>
        <p:nvPicPr>
          <p:cNvPr id="2" name="VID-20200305-WA0051.mp4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74745" y="162560"/>
            <a:ext cx="2739390" cy="5197475"/>
          </a:xfrm>
          <a:prstGeom prst="rect">
            <a:avLst/>
          </a:prstGeom>
        </p:spPr>
      </p:pic>
      <p:pic>
        <p:nvPicPr>
          <p:cNvPr id="8" name="VID-20200305-WA0047 (convert-video-online.com).wm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09715" y="201295"/>
            <a:ext cx="2339340" cy="41598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36214" y="4244876"/>
            <a:ext cx="3535243" cy="430887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Cara </a:t>
            </a:r>
            <a:r>
              <a:rPr lang="en-US" sz="2800" b="1" dirty="0" err="1" smtClean="0">
                <a:solidFill>
                  <a:srgbClr val="FF0000"/>
                </a:solidFill>
              </a:rPr>
              <a:t>pemanenan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1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5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6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6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000" dirty="0" err="1" smtClean="0"/>
              <a:t>Hasil</a:t>
            </a:r>
            <a:r>
              <a:rPr lang="en-US" sz="4000" dirty="0" smtClean="0"/>
              <a:t> </a:t>
            </a:r>
            <a:r>
              <a:rPr lang="en-US" sz="4000" dirty="0" err="1" smtClean="0"/>
              <a:t>Panen</a:t>
            </a:r>
            <a:r>
              <a:rPr lang="en-US" sz="4000" dirty="0" smtClean="0"/>
              <a:t> yang </a:t>
            </a:r>
            <a:r>
              <a:rPr lang="en-US" sz="4000" dirty="0" err="1" smtClean="0"/>
              <a:t>Memuaskan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79" y="1176271"/>
            <a:ext cx="5246438" cy="26232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79" y="4021071"/>
            <a:ext cx="5263954" cy="2631977"/>
          </a:xfrm>
          <a:prstGeom prst="rect">
            <a:avLst/>
          </a:prstGeom>
        </p:spPr>
      </p:pic>
      <p:pic>
        <p:nvPicPr>
          <p:cNvPr id="12" name="Picture 11" descr="FASE 2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" y="1176020"/>
            <a:ext cx="4311650" cy="3048000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30" y="339511"/>
            <a:ext cx="9284927" cy="724247"/>
          </a:xfrm>
        </p:spPr>
        <p:txBody>
          <a:bodyPr>
            <a:noAutofit/>
          </a:bodyPr>
          <a:lstStyle/>
          <a:p>
            <a:r>
              <a:rPr lang="en-US" sz="2800" b="1" i="1" dirty="0" err="1" smtClean="0"/>
              <a:t>Buatlah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seindah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mungkin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produk</a:t>
            </a:r>
            <a:r>
              <a:rPr lang="en-US" sz="2800" b="1" i="1" dirty="0" smtClean="0"/>
              <a:t> yang </a:t>
            </a:r>
            <a:r>
              <a:rPr lang="en-US" sz="2800" b="1" i="1" dirty="0" err="1" smtClean="0"/>
              <a:t>anda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buat</a:t>
            </a:r>
            <a:endParaRPr lang="en-US" sz="2800" b="1" i="1" dirty="0" smtClean="0"/>
          </a:p>
          <a:p>
            <a:r>
              <a:rPr lang="en-US" sz="2800" b="1" i="1" dirty="0" smtClean="0"/>
              <a:t>UKM/IKM </a:t>
            </a:r>
            <a:r>
              <a:rPr lang="en-US" sz="2800" b="1" i="1" dirty="0" err="1" smtClean="0"/>
              <a:t>boleh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keren</a:t>
            </a:r>
            <a:endParaRPr lang="en-US" sz="2800" b="1" i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3631825" y="3395739"/>
            <a:ext cx="3322524" cy="1142119"/>
            <a:chOff x="3938129" y="3339587"/>
            <a:chExt cx="4258174" cy="1183827"/>
          </a:xfrm>
        </p:grpSpPr>
        <p:sp>
          <p:nvSpPr>
            <p:cNvPr id="3" name="Rounded Rectangle 101"/>
            <p:cNvSpPr/>
            <p:nvPr/>
          </p:nvSpPr>
          <p:spPr>
            <a:xfrm rot="18900000">
              <a:off x="5458589" y="3339587"/>
              <a:ext cx="1183827" cy="1183827"/>
            </a:xfrm>
            <a:prstGeom prst="roundRect">
              <a:avLst>
                <a:gd name="adj" fmla="val 1561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6251060" y="3554599"/>
              <a:ext cx="1945243" cy="753796"/>
              <a:chOff x="4726118" y="1987706"/>
              <a:chExt cx="2665317" cy="753796"/>
            </a:xfrm>
          </p:grpSpPr>
          <p:sp>
            <p:nvSpPr>
              <p:cNvPr id="11" name="Right Arrow 47"/>
              <p:cNvSpPr/>
              <p:nvPr/>
            </p:nvSpPr>
            <p:spPr>
              <a:xfrm>
                <a:off x="5869620" y="1987706"/>
                <a:ext cx="1521815" cy="753796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Isosceles Triangle 29"/>
              <p:cNvSpPr/>
              <p:nvPr/>
            </p:nvSpPr>
            <p:spPr>
              <a:xfrm rot="16200000">
                <a:off x="5114090" y="1788914"/>
                <a:ext cx="372495" cy="1148439"/>
              </a:xfrm>
              <a:custGeom>
                <a:avLst/>
                <a:gdLst>
                  <a:gd name="connsiteX0" fmla="*/ 0 w 389393"/>
                  <a:gd name="connsiteY0" fmla="*/ 1077005 h 1077005"/>
                  <a:gd name="connsiteX1" fmla="*/ 0 w 389393"/>
                  <a:gd name="connsiteY1" fmla="*/ 0 h 1077005"/>
                  <a:gd name="connsiteX2" fmla="*/ 389393 w 389393"/>
                  <a:gd name="connsiteY2" fmla="*/ 1077005 h 1077005"/>
                  <a:gd name="connsiteX3" fmla="*/ 0 w 389393"/>
                  <a:gd name="connsiteY3" fmla="*/ 1077005 h 1077005"/>
                  <a:gd name="connsiteX0-1" fmla="*/ 781050 w 1170443"/>
                  <a:gd name="connsiteY0-2" fmla="*/ 943655 h 943655"/>
                  <a:gd name="connsiteX1-3" fmla="*/ 0 w 1170443"/>
                  <a:gd name="connsiteY1-4" fmla="*/ 0 h 943655"/>
                  <a:gd name="connsiteX2-5" fmla="*/ 1170443 w 1170443"/>
                  <a:gd name="connsiteY2-6" fmla="*/ 943655 h 943655"/>
                  <a:gd name="connsiteX3-7" fmla="*/ 781050 w 1170443"/>
                  <a:gd name="connsiteY3-8" fmla="*/ 943655 h 943655"/>
                  <a:gd name="connsiteX0-9" fmla="*/ 776026 w 1170443"/>
                  <a:gd name="connsiteY0-10" fmla="*/ 948417 h 948417"/>
                  <a:gd name="connsiteX1-11" fmla="*/ 0 w 1170443"/>
                  <a:gd name="connsiteY1-12" fmla="*/ 0 h 948417"/>
                  <a:gd name="connsiteX2-13" fmla="*/ 1170443 w 1170443"/>
                  <a:gd name="connsiteY2-14" fmla="*/ 943655 h 948417"/>
                  <a:gd name="connsiteX3-15" fmla="*/ 776026 w 1170443"/>
                  <a:gd name="connsiteY3-16" fmla="*/ 948417 h 948417"/>
                  <a:gd name="connsiteX0-17" fmla="*/ 776026 w 1170443"/>
                  <a:gd name="connsiteY0-18" fmla="*/ 948417 h 952860"/>
                  <a:gd name="connsiteX1-19" fmla="*/ 0 w 1170443"/>
                  <a:gd name="connsiteY1-20" fmla="*/ 0 h 952860"/>
                  <a:gd name="connsiteX2-21" fmla="*/ 1170443 w 1170443"/>
                  <a:gd name="connsiteY2-22" fmla="*/ 952860 h 952860"/>
                  <a:gd name="connsiteX3-23" fmla="*/ 776026 w 1170443"/>
                  <a:gd name="connsiteY3-24" fmla="*/ 948417 h 952860"/>
                  <a:gd name="connsiteX0-25" fmla="*/ 776026 w 1163968"/>
                  <a:gd name="connsiteY0-26" fmla="*/ 948417 h 952863"/>
                  <a:gd name="connsiteX1-27" fmla="*/ 0 w 1163968"/>
                  <a:gd name="connsiteY1-28" fmla="*/ 0 h 952863"/>
                  <a:gd name="connsiteX2-29" fmla="*/ 1163968 w 1163968"/>
                  <a:gd name="connsiteY2-30" fmla="*/ 952863 h 952863"/>
                  <a:gd name="connsiteX3-31" fmla="*/ 776026 w 1163968"/>
                  <a:gd name="connsiteY3-32" fmla="*/ 948417 h 952863"/>
                  <a:gd name="connsiteX0-33" fmla="*/ 776026 w 1168993"/>
                  <a:gd name="connsiteY0-34" fmla="*/ 948417 h 955244"/>
                  <a:gd name="connsiteX1-35" fmla="*/ 0 w 1168993"/>
                  <a:gd name="connsiteY1-36" fmla="*/ 0 h 955244"/>
                  <a:gd name="connsiteX2-37" fmla="*/ 1168993 w 1168993"/>
                  <a:gd name="connsiteY2-38" fmla="*/ 955244 h 955244"/>
                  <a:gd name="connsiteX3-39" fmla="*/ 776026 w 1168993"/>
                  <a:gd name="connsiteY3-40" fmla="*/ 948417 h 955244"/>
                  <a:gd name="connsiteX0-41" fmla="*/ 776026 w 1161456"/>
                  <a:gd name="connsiteY0-42" fmla="*/ 948417 h 948417"/>
                  <a:gd name="connsiteX1-43" fmla="*/ 0 w 1161456"/>
                  <a:gd name="connsiteY1-44" fmla="*/ 0 h 948417"/>
                  <a:gd name="connsiteX2-45" fmla="*/ 1161456 w 1161456"/>
                  <a:gd name="connsiteY2-46" fmla="*/ 945719 h 948417"/>
                  <a:gd name="connsiteX3-47" fmla="*/ 776026 w 1161456"/>
                  <a:gd name="connsiteY3-48" fmla="*/ 948417 h 948417"/>
                  <a:gd name="connsiteX0-49" fmla="*/ 776026 w 1168992"/>
                  <a:gd name="connsiteY0-50" fmla="*/ 948417 h 950484"/>
                  <a:gd name="connsiteX1-51" fmla="*/ 0 w 1168992"/>
                  <a:gd name="connsiteY1-52" fmla="*/ 0 h 950484"/>
                  <a:gd name="connsiteX2-53" fmla="*/ 1168992 w 1168992"/>
                  <a:gd name="connsiteY2-54" fmla="*/ 950484 h 950484"/>
                  <a:gd name="connsiteX3-55" fmla="*/ 776026 w 1168992"/>
                  <a:gd name="connsiteY3-56" fmla="*/ 948417 h 950484"/>
                  <a:gd name="connsiteX0-57" fmla="*/ 776026 w 1176528"/>
                  <a:gd name="connsiteY0-58" fmla="*/ 948417 h 950487"/>
                  <a:gd name="connsiteX1-59" fmla="*/ 0 w 1176528"/>
                  <a:gd name="connsiteY1-60" fmla="*/ 0 h 950487"/>
                  <a:gd name="connsiteX2-61" fmla="*/ 1176528 w 1176528"/>
                  <a:gd name="connsiteY2-62" fmla="*/ 950487 h 950487"/>
                  <a:gd name="connsiteX3-63" fmla="*/ 776026 w 1176528"/>
                  <a:gd name="connsiteY3-64" fmla="*/ 948417 h 950487"/>
                  <a:gd name="connsiteX0-65" fmla="*/ 776026 w 1168992"/>
                  <a:gd name="connsiteY0-66" fmla="*/ 948417 h 950490"/>
                  <a:gd name="connsiteX1-67" fmla="*/ 0 w 1168992"/>
                  <a:gd name="connsiteY1-68" fmla="*/ 0 h 950490"/>
                  <a:gd name="connsiteX2-69" fmla="*/ 1168992 w 1168992"/>
                  <a:gd name="connsiteY2-70" fmla="*/ 950490 h 950490"/>
                  <a:gd name="connsiteX3-71" fmla="*/ 776026 w 1168992"/>
                  <a:gd name="connsiteY3-72" fmla="*/ 948417 h 950490"/>
                  <a:gd name="connsiteX0-73" fmla="*/ 776026 w 1168991"/>
                  <a:gd name="connsiteY0-74" fmla="*/ 948417 h 948417"/>
                  <a:gd name="connsiteX1-75" fmla="*/ 0 w 1168991"/>
                  <a:gd name="connsiteY1-76" fmla="*/ 0 h 948417"/>
                  <a:gd name="connsiteX2-77" fmla="*/ 1168991 w 1168991"/>
                  <a:gd name="connsiteY2-78" fmla="*/ 948111 h 948417"/>
                  <a:gd name="connsiteX3-79" fmla="*/ 776026 w 1168991"/>
                  <a:gd name="connsiteY3-80" fmla="*/ 948417 h 948417"/>
                  <a:gd name="connsiteX0-81" fmla="*/ 0 w 392965"/>
                  <a:gd name="connsiteY0-82" fmla="*/ 595989 h 595989"/>
                  <a:gd name="connsiteX1-83" fmla="*/ 148430 w 392965"/>
                  <a:gd name="connsiteY1-84" fmla="*/ 0 h 595989"/>
                  <a:gd name="connsiteX2-85" fmla="*/ 392965 w 392965"/>
                  <a:gd name="connsiteY2-86" fmla="*/ 595683 h 595989"/>
                  <a:gd name="connsiteX3-87" fmla="*/ 0 w 392965"/>
                  <a:gd name="connsiteY3-88" fmla="*/ 595989 h 595989"/>
                  <a:gd name="connsiteX0-89" fmla="*/ 0 w 392965"/>
                  <a:gd name="connsiteY0-90" fmla="*/ 1148439 h 1148439"/>
                  <a:gd name="connsiteX1-91" fmla="*/ 148430 w 392965"/>
                  <a:gd name="connsiteY1-92" fmla="*/ 0 h 1148439"/>
                  <a:gd name="connsiteX2-93" fmla="*/ 392965 w 392965"/>
                  <a:gd name="connsiteY2-94" fmla="*/ 1148133 h 1148439"/>
                  <a:gd name="connsiteX3-95" fmla="*/ 0 w 392965"/>
                  <a:gd name="connsiteY3-96" fmla="*/ 1148439 h 11484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92965" h="1148439">
                    <a:moveTo>
                      <a:pt x="0" y="1148439"/>
                    </a:moveTo>
                    <a:lnTo>
                      <a:pt x="148430" y="0"/>
                    </a:lnTo>
                    <a:lnTo>
                      <a:pt x="392965" y="1148133"/>
                    </a:lnTo>
                    <a:lnTo>
                      <a:pt x="0" y="1148439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4">
                      <a:lumMod val="10000"/>
                    </a:schemeClr>
                  </a:gs>
                  <a:gs pos="0">
                    <a:schemeClr val="accent4"/>
                  </a:gs>
                  <a:gs pos="100000">
                    <a:schemeClr val="accent4">
                      <a:lumMod val="1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 sz="2700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 flipH="1">
              <a:off x="3938129" y="3554599"/>
              <a:ext cx="1945243" cy="753796"/>
              <a:chOff x="4726118" y="1987706"/>
              <a:chExt cx="2665317" cy="753796"/>
            </a:xfrm>
          </p:grpSpPr>
          <p:sp>
            <p:nvSpPr>
              <p:cNvPr id="20" name="Right Arrow 57"/>
              <p:cNvSpPr/>
              <p:nvPr/>
            </p:nvSpPr>
            <p:spPr>
              <a:xfrm>
                <a:off x="5869620" y="1987706"/>
                <a:ext cx="1521815" cy="753796"/>
              </a:xfrm>
              <a:prstGeom prst="rightArrow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osceles Triangle 29"/>
              <p:cNvSpPr/>
              <p:nvPr/>
            </p:nvSpPr>
            <p:spPr>
              <a:xfrm rot="16200000">
                <a:off x="5114090" y="1788914"/>
                <a:ext cx="372495" cy="1148439"/>
              </a:xfrm>
              <a:custGeom>
                <a:avLst/>
                <a:gdLst>
                  <a:gd name="connsiteX0" fmla="*/ 0 w 389393"/>
                  <a:gd name="connsiteY0" fmla="*/ 1077005 h 1077005"/>
                  <a:gd name="connsiteX1" fmla="*/ 0 w 389393"/>
                  <a:gd name="connsiteY1" fmla="*/ 0 h 1077005"/>
                  <a:gd name="connsiteX2" fmla="*/ 389393 w 389393"/>
                  <a:gd name="connsiteY2" fmla="*/ 1077005 h 1077005"/>
                  <a:gd name="connsiteX3" fmla="*/ 0 w 389393"/>
                  <a:gd name="connsiteY3" fmla="*/ 1077005 h 1077005"/>
                  <a:gd name="connsiteX0-1" fmla="*/ 781050 w 1170443"/>
                  <a:gd name="connsiteY0-2" fmla="*/ 943655 h 943655"/>
                  <a:gd name="connsiteX1-3" fmla="*/ 0 w 1170443"/>
                  <a:gd name="connsiteY1-4" fmla="*/ 0 h 943655"/>
                  <a:gd name="connsiteX2-5" fmla="*/ 1170443 w 1170443"/>
                  <a:gd name="connsiteY2-6" fmla="*/ 943655 h 943655"/>
                  <a:gd name="connsiteX3-7" fmla="*/ 781050 w 1170443"/>
                  <a:gd name="connsiteY3-8" fmla="*/ 943655 h 943655"/>
                  <a:gd name="connsiteX0-9" fmla="*/ 776026 w 1170443"/>
                  <a:gd name="connsiteY0-10" fmla="*/ 948417 h 948417"/>
                  <a:gd name="connsiteX1-11" fmla="*/ 0 w 1170443"/>
                  <a:gd name="connsiteY1-12" fmla="*/ 0 h 948417"/>
                  <a:gd name="connsiteX2-13" fmla="*/ 1170443 w 1170443"/>
                  <a:gd name="connsiteY2-14" fmla="*/ 943655 h 948417"/>
                  <a:gd name="connsiteX3-15" fmla="*/ 776026 w 1170443"/>
                  <a:gd name="connsiteY3-16" fmla="*/ 948417 h 948417"/>
                  <a:gd name="connsiteX0-17" fmla="*/ 776026 w 1170443"/>
                  <a:gd name="connsiteY0-18" fmla="*/ 948417 h 952860"/>
                  <a:gd name="connsiteX1-19" fmla="*/ 0 w 1170443"/>
                  <a:gd name="connsiteY1-20" fmla="*/ 0 h 952860"/>
                  <a:gd name="connsiteX2-21" fmla="*/ 1170443 w 1170443"/>
                  <a:gd name="connsiteY2-22" fmla="*/ 952860 h 952860"/>
                  <a:gd name="connsiteX3-23" fmla="*/ 776026 w 1170443"/>
                  <a:gd name="connsiteY3-24" fmla="*/ 948417 h 952860"/>
                  <a:gd name="connsiteX0-25" fmla="*/ 776026 w 1163968"/>
                  <a:gd name="connsiteY0-26" fmla="*/ 948417 h 952863"/>
                  <a:gd name="connsiteX1-27" fmla="*/ 0 w 1163968"/>
                  <a:gd name="connsiteY1-28" fmla="*/ 0 h 952863"/>
                  <a:gd name="connsiteX2-29" fmla="*/ 1163968 w 1163968"/>
                  <a:gd name="connsiteY2-30" fmla="*/ 952863 h 952863"/>
                  <a:gd name="connsiteX3-31" fmla="*/ 776026 w 1163968"/>
                  <a:gd name="connsiteY3-32" fmla="*/ 948417 h 952863"/>
                  <a:gd name="connsiteX0-33" fmla="*/ 776026 w 1168993"/>
                  <a:gd name="connsiteY0-34" fmla="*/ 948417 h 955244"/>
                  <a:gd name="connsiteX1-35" fmla="*/ 0 w 1168993"/>
                  <a:gd name="connsiteY1-36" fmla="*/ 0 h 955244"/>
                  <a:gd name="connsiteX2-37" fmla="*/ 1168993 w 1168993"/>
                  <a:gd name="connsiteY2-38" fmla="*/ 955244 h 955244"/>
                  <a:gd name="connsiteX3-39" fmla="*/ 776026 w 1168993"/>
                  <a:gd name="connsiteY3-40" fmla="*/ 948417 h 955244"/>
                  <a:gd name="connsiteX0-41" fmla="*/ 776026 w 1161456"/>
                  <a:gd name="connsiteY0-42" fmla="*/ 948417 h 948417"/>
                  <a:gd name="connsiteX1-43" fmla="*/ 0 w 1161456"/>
                  <a:gd name="connsiteY1-44" fmla="*/ 0 h 948417"/>
                  <a:gd name="connsiteX2-45" fmla="*/ 1161456 w 1161456"/>
                  <a:gd name="connsiteY2-46" fmla="*/ 945719 h 948417"/>
                  <a:gd name="connsiteX3-47" fmla="*/ 776026 w 1161456"/>
                  <a:gd name="connsiteY3-48" fmla="*/ 948417 h 948417"/>
                  <a:gd name="connsiteX0-49" fmla="*/ 776026 w 1168992"/>
                  <a:gd name="connsiteY0-50" fmla="*/ 948417 h 950484"/>
                  <a:gd name="connsiteX1-51" fmla="*/ 0 w 1168992"/>
                  <a:gd name="connsiteY1-52" fmla="*/ 0 h 950484"/>
                  <a:gd name="connsiteX2-53" fmla="*/ 1168992 w 1168992"/>
                  <a:gd name="connsiteY2-54" fmla="*/ 950484 h 950484"/>
                  <a:gd name="connsiteX3-55" fmla="*/ 776026 w 1168992"/>
                  <a:gd name="connsiteY3-56" fmla="*/ 948417 h 950484"/>
                  <a:gd name="connsiteX0-57" fmla="*/ 776026 w 1176528"/>
                  <a:gd name="connsiteY0-58" fmla="*/ 948417 h 950487"/>
                  <a:gd name="connsiteX1-59" fmla="*/ 0 w 1176528"/>
                  <a:gd name="connsiteY1-60" fmla="*/ 0 h 950487"/>
                  <a:gd name="connsiteX2-61" fmla="*/ 1176528 w 1176528"/>
                  <a:gd name="connsiteY2-62" fmla="*/ 950487 h 950487"/>
                  <a:gd name="connsiteX3-63" fmla="*/ 776026 w 1176528"/>
                  <a:gd name="connsiteY3-64" fmla="*/ 948417 h 950487"/>
                  <a:gd name="connsiteX0-65" fmla="*/ 776026 w 1168992"/>
                  <a:gd name="connsiteY0-66" fmla="*/ 948417 h 950490"/>
                  <a:gd name="connsiteX1-67" fmla="*/ 0 w 1168992"/>
                  <a:gd name="connsiteY1-68" fmla="*/ 0 h 950490"/>
                  <a:gd name="connsiteX2-69" fmla="*/ 1168992 w 1168992"/>
                  <a:gd name="connsiteY2-70" fmla="*/ 950490 h 950490"/>
                  <a:gd name="connsiteX3-71" fmla="*/ 776026 w 1168992"/>
                  <a:gd name="connsiteY3-72" fmla="*/ 948417 h 950490"/>
                  <a:gd name="connsiteX0-73" fmla="*/ 776026 w 1168991"/>
                  <a:gd name="connsiteY0-74" fmla="*/ 948417 h 948417"/>
                  <a:gd name="connsiteX1-75" fmla="*/ 0 w 1168991"/>
                  <a:gd name="connsiteY1-76" fmla="*/ 0 h 948417"/>
                  <a:gd name="connsiteX2-77" fmla="*/ 1168991 w 1168991"/>
                  <a:gd name="connsiteY2-78" fmla="*/ 948111 h 948417"/>
                  <a:gd name="connsiteX3-79" fmla="*/ 776026 w 1168991"/>
                  <a:gd name="connsiteY3-80" fmla="*/ 948417 h 948417"/>
                  <a:gd name="connsiteX0-81" fmla="*/ 0 w 392965"/>
                  <a:gd name="connsiteY0-82" fmla="*/ 595989 h 595989"/>
                  <a:gd name="connsiteX1-83" fmla="*/ 148430 w 392965"/>
                  <a:gd name="connsiteY1-84" fmla="*/ 0 h 595989"/>
                  <a:gd name="connsiteX2-85" fmla="*/ 392965 w 392965"/>
                  <a:gd name="connsiteY2-86" fmla="*/ 595683 h 595989"/>
                  <a:gd name="connsiteX3-87" fmla="*/ 0 w 392965"/>
                  <a:gd name="connsiteY3-88" fmla="*/ 595989 h 595989"/>
                  <a:gd name="connsiteX0-89" fmla="*/ 0 w 392965"/>
                  <a:gd name="connsiteY0-90" fmla="*/ 1148439 h 1148439"/>
                  <a:gd name="connsiteX1-91" fmla="*/ 148430 w 392965"/>
                  <a:gd name="connsiteY1-92" fmla="*/ 0 h 1148439"/>
                  <a:gd name="connsiteX2-93" fmla="*/ 392965 w 392965"/>
                  <a:gd name="connsiteY2-94" fmla="*/ 1148133 h 1148439"/>
                  <a:gd name="connsiteX3-95" fmla="*/ 0 w 392965"/>
                  <a:gd name="connsiteY3-96" fmla="*/ 1148439 h 11484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92965" h="1148439">
                    <a:moveTo>
                      <a:pt x="0" y="1148439"/>
                    </a:moveTo>
                    <a:lnTo>
                      <a:pt x="148430" y="0"/>
                    </a:lnTo>
                    <a:lnTo>
                      <a:pt x="392965" y="1148133"/>
                    </a:lnTo>
                    <a:lnTo>
                      <a:pt x="0" y="1148439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50000">
                    <a:schemeClr val="accent3">
                      <a:lumMod val="10000"/>
                    </a:schemeClr>
                  </a:gs>
                  <a:gs pos="100000">
                    <a:schemeClr val="accent5">
                      <a:lumMod val="1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 sz="2700" dirty="0"/>
              </a:p>
            </p:txBody>
          </p:sp>
        </p:grpSp>
        <p:sp>
          <p:nvSpPr>
            <p:cNvPr id="46" name="Rounded Rectangle 102"/>
            <p:cNvSpPr/>
            <p:nvPr/>
          </p:nvSpPr>
          <p:spPr>
            <a:xfrm rot="18900000">
              <a:off x="5545291" y="3426287"/>
              <a:ext cx="1010420" cy="1010420"/>
            </a:xfrm>
            <a:prstGeom prst="roundRect">
              <a:avLst>
                <a:gd name="adj" fmla="val 1561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pic>
        <p:nvPicPr>
          <p:cNvPr id="56" name="Content Placeholder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4" r="7449"/>
          <a:stretch>
            <a:fillRect/>
          </a:stretch>
        </p:blipFill>
        <p:spPr>
          <a:xfrm rot="5400000">
            <a:off x="466725" y="2400300"/>
            <a:ext cx="2990850" cy="3028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098" y="979437"/>
            <a:ext cx="3369870" cy="16849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75" y="4963618"/>
            <a:ext cx="3366352" cy="16831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624" y="2826796"/>
            <a:ext cx="2608202" cy="1956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996" y="2452775"/>
            <a:ext cx="1912203" cy="2694015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/>
          <p:nvPr/>
        </p:nvSpPr>
        <p:spPr>
          <a:xfrm>
            <a:off x="323530" y="165343"/>
            <a:ext cx="11573197" cy="7242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budidaya</a:t>
            </a:r>
            <a:r>
              <a:rPr lang="en-US" dirty="0" smtClean="0"/>
              <a:t> </a:t>
            </a:r>
            <a:r>
              <a:rPr lang="en-US" dirty="0" err="1" smtClean="0"/>
              <a:t>lebah</a:t>
            </a:r>
            <a:r>
              <a:rPr lang="en-US" dirty="0" smtClean="0"/>
              <a:t> </a:t>
            </a:r>
            <a:r>
              <a:rPr lang="en-US" dirty="0" err="1" smtClean="0"/>
              <a:t>Hitero</a:t>
            </a:r>
            <a:r>
              <a:rPr lang="en-US" dirty="0" smtClean="0"/>
              <a:t> </a:t>
            </a:r>
            <a:r>
              <a:rPr lang="en-US" dirty="0" err="1" smtClean="0"/>
              <a:t>trigona</a:t>
            </a:r>
            <a:r>
              <a:rPr lang="en-US" dirty="0" smtClean="0"/>
              <a:t> </a:t>
            </a:r>
            <a:r>
              <a:rPr lang="en-US" dirty="0" err="1" smtClean="0"/>
              <a:t>itama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24114" y="669668"/>
            <a:ext cx="7300686" cy="4892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/>
              <a:t>Prospek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besar</a:t>
            </a:r>
            <a:br>
              <a:rPr lang="en-US" dirty="0"/>
            </a:br>
            <a:r>
              <a:rPr lang="en-US" sz="1600" dirty="0" err="1"/>
              <a:t>Peneliti</a:t>
            </a:r>
            <a:r>
              <a:rPr lang="en-US" sz="1600" dirty="0"/>
              <a:t> di </a:t>
            </a:r>
            <a:r>
              <a:rPr lang="en-US" sz="1600" dirty="0" err="1"/>
              <a:t>Balai</a:t>
            </a:r>
            <a:r>
              <a:rPr lang="en-US" sz="1600" dirty="0"/>
              <a:t> </a:t>
            </a:r>
            <a:r>
              <a:rPr lang="en-US" sz="1600" dirty="0" err="1"/>
              <a:t>Penelitian</a:t>
            </a:r>
            <a:r>
              <a:rPr lang="en-US" sz="1600" dirty="0"/>
              <a:t> </a:t>
            </a:r>
            <a:r>
              <a:rPr lang="en-US" sz="1600" dirty="0" err="1"/>
              <a:t>Teknologi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/>
              <a:t>Hutan</a:t>
            </a:r>
            <a:r>
              <a:rPr lang="en-US" sz="1600" dirty="0"/>
              <a:t> </a:t>
            </a:r>
            <a:r>
              <a:rPr lang="en-US" sz="1600" dirty="0" err="1"/>
              <a:t>Bukan</a:t>
            </a:r>
            <a:r>
              <a:rPr lang="en-US" sz="1600" dirty="0"/>
              <a:t> </a:t>
            </a:r>
            <a:r>
              <a:rPr lang="en-US" sz="1600" dirty="0" err="1"/>
              <a:t>Kayu</a:t>
            </a:r>
            <a:r>
              <a:rPr lang="en-US" sz="1600" dirty="0"/>
              <a:t>, Alex </a:t>
            </a:r>
            <a:r>
              <a:rPr lang="en-US" sz="1600" dirty="0" err="1"/>
              <a:t>Novandra</a:t>
            </a:r>
            <a:r>
              <a:rPr lang="en-US" sz="1600" dirty="0"/>
              <a:t> </a:t>
            </a:r>
            <a:r>
              <a:rPr lang="en-US" sz="1600" dirty="0" err="1"/>
              <a:t>SHut</a:t>
            </a:r>
            <a:r>
              <a:rPr lang="en-US" sz="1600" dirty="0"/>
              <a:t> MSE, </a:t>
            </a:r>
            <a:r>
              <a:rPr lang="en-US" sz="1600" dirty="0" err="1"/>
              <a:t>menghitung</a:t>
            </a:r>
            <a:r>
              <a:rPr lang="en-US" sz="1600" dirty="0"/>
              <a:t> </a:t>
            </a:r>
            <a:r>
              <a:rPr lang="en-US" sz="1600" dirty="0" err="1"/>
              <a:t>potensi</a:t>
            </a:r>
            <a:r>
              <a:rPr lang="en-US" sz="1600" dirty="0"/>
              <a:t> </a:t>
            </a:r>
            <a:r>
              <a:rPr lang="en-US" sz="1600" dirty="0" err="1"/>
              <a:t>pasar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nasional</a:t>
            </a:r>
            <a:r>
              <a:rPr lang="en-US" sz="1600" dirty="0"/>
              <a:t>.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asumsi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penduduk</a:t>
            </a:r>
            <a:r>
              <a:rPr lang="en-US" sz="1600" dirty="0"/>
              <a:t> Indonesia </a:t>
            </a:r>
            <a:r>
              <a:rPr lang="en-US" sz="1600" dirty="0" err="1"/>
              <a:t>mencapai</a:t>
            </a:r>
            <a:r>
              <a:rPr lang="en-US" sz="1600" dirty="0"/>
              <a:t> 250-juta </a:t>
            </a:r>
            <a:r>
              <a:rPr lang="en-US" sz="1600" dirty="0" err="1"/>
              <a:t>jiwa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tingkat</a:t>
            </a:r>
            <a:r>
              <a:rPr lang="en-US" sz="1600" dirty="0"/>
              <a:t> </a:t>
            </a:r>
            <a:r>
              <a:rPr lang="en-US" sz="1600" dirty="0" err="1"/>
              <a:t>konsumsi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per </a:t>
            </a:r>
            <a:r>
              <a:rPr lang="en-US" sz="1600" dirty="0" err="1"/>
              <a:t>kapita</a:t>
            </a:r>
            <a:r>
              <a:rPr lang="en-US" sz="1600" dirty="0"/>
              <a:t> 30 g per orang per </a:t>
            </a:r>
            <a:r>
              <a:rPr lang="en-US" sz="1600" dirty="0" err="1"/>
              <a:t>tahun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kebutuhan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nasional</a:t>
            </a:r>
            <a:r>
              <a:rPr lang="en-US" sz="1600" dirty="0"/>
              <a:t> </a:t>
            </a:r>
            <a:r>
              <a:rPr lang="en-US" sz="1600" dirty="0" err="1"/>
              <a:t>diperkirakan</a:t>
            </a:r>
            <a:r>
              <a:rPr lang="en-US" sz="1600" dirty="0"/>
              <a:t> </a:t>
            </a:r>
            <a:r>
              <a:rPr lang="en-US" sz="1600" dirty="0" err="1"/>
              <a:t>mencapai</a:t>
            </a:r>
            <a:r>
              <a:rPr lang="en-US" sz="1600" dirty="0"/>
              <a:t> 7.500 ton per </a:t>
            </a:r>
            <a:r>
              <a:rPr lang="en-US" sz="1600" dirty="0" err="1"/>
              <a:t>tahun</a:t>
            </a:r>
            <a:r>
              <a:rPr lang="en-US" sz="1600" dirty="0"/>
              <a:t>. Data </a:t>
            </a:r>
            <a:r>
              <a:rPr lang="en-US" sz="1600" dirty="0" err="1"/>
              <a:t>statistik</a:t>
            </a:r>
            <a:r>
              <a:rPr lang="en-US" sz="1600" dirty="0"/>
              <a:t> </a:t>
            </a:r>
            <a:r>
              <a:rPr lang="en-US" sz="1600" dirty="0" err="1"/>
              <a:t>Kementerian</a:t>
            </a:r>
            <a:r>
              <a:rPr lang="en-US" sz="1600" dirty="0"/>
              <a:t> </a:t>
            </a:r>
            <a:r>
              <a:rPr lang="en-US" sz="1600" dirty="0" err="1"/>
              <a:t>Kehutanan</a:t>
            </a:r>
            <a:r>
              <a:rPr lang="en-US" sz="1600" dirty="0"/>
              <a:t> </a:t>
            </a:r>
            <a:r>
              <a:rPr lang="en-US" sz="1600" dirty="0" err="1"/>
              <a:t>menyebutkan</a:t>
            </a:r>
            <a:r>
              <a:rPr lang="en-US" sz="1600" dirty="0"/>
              <a:t>, </a:t>
            </a:r>
            <a:r>
              <a:rPr lang="en-US" sz="1600" dirty="0" err="1"/>
              <a:t>produksi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2009 </a:t>
            </a:r>
            <a:r>
              <a:rPr lang="en-US" sz="1600" dirty="0" err="1"/>
              <a:t>mencapai</a:t>
            </a:r>
            <a:r>
              <a:rPr lang="en-US" sz="1600" dirty="0"/>
              <a:t> 1.932 ton.</a:t>
            </a:r>
            <a:endParaRPr lang="en-US" sz="1600" dirty="0"/>
          </a:p>
          <a:p>
            <a:pPr algn="just"/>
            <a:r>
              <a:rPr lang="en-US" sz="1600" dirty="0" err="1"/>
              <a:t>Artinya</a:t>
            </a:r>
            <a:r>
              <a:rPr lang="en-US" sz="1600" dirty="0"/>
              <a:t>, </a:t>
            </a:r>
            <a:r>
              <a:rPr lang="en-US" sz="1600" dirty="0" err="1"/>
              <a:t>masih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potensi</a:t>
            </a:r>
            <a:r>
              <a:rPr lang="en-US" sz="1600" dirty="0"/>
              <a:t> </a:t>
            </a:r>
            <a:r>
              <a:rPr lang="en-US" sz="1600" dirty="0" err="1"/>
              <a:t>pasar</a:t>
            </a:r>
            <a:r>
              <a:rPr lang="en-US" sz="1600" dirty="0"/>
              <a:t> 5.568 ton per </a:t>
            </a:r>
            <a:r>
              <a:rPr lang="en-US" sz="1600" dirty="0" err="1"/>
              <a:t>tahun</a:t>
            </a:r>
            <a:r>
              <a:rPr lang="en-US" sz="1600" dirty="0"/>
              <a:t>.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menutupi</a:t>
            </a:r>
            <a:r>
              <a:rPr lang="en-US" sz="1600" dirty="0"/>
              <a:t> </a:t>
            </a:r>
            <a:r>
              <a:rPr lang="en-US" sz="1600" dirty="0" err="1"/>
              <a:t>kekurangan</a:t>
            </a:r>
            <a:r>
              <a:rPr lang="en-US" sz="1600" dirty="0"/>
              <a:t> </a:t>
            </a:r>
            <a:r>
              <a:rPr lang="en-US" sz="1600" dirty="0" err="1"/>
              <a:t>produksi</a:t>
            </a:r>
            <a:r>
              <a:rPr lang="en-US" sz="1600" dirty="0"/>
              <a:t>, </a:t>
            </a:r>
            <a:r>
              <a:rPr lang="en-US" sz="1600" dirty="0" err="1"/>
              <a:t>beberapa</a:t>
            </a:r>
            <a:r>
              <a:rPr lang="en-US" sz="1600" dirty="0"/>
              <a:t> </a:t>
            </a:r>
            <a:r>
              <a:rPr lang="en-US" sz="1600" dirty="0" err="1"/>
              <a:t>produsen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mengimpor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berbagai</a:t>
            </a:r>
            <a:r>
              <a:rPr lang="en-US" sz="1600" dirty="0"/>
              <a:t> </a:t>
            </a:r>
            <a:r>
              <a:rPr lang="en-US" sz="1600" dirty="0" err="1"/>
              <a:t>negara</a:t>
            </a:r>
            <a:r>
              <a:rPr lang="en-US" sz="1600" dirty="0"/>
              <a:t> (</a:t>
            </a:r>
            <a:r>
              <a:rPr lang="en-US" sz="1600" dirty="0" err="1"/>
              <a:t>lihat</a:t>
            </a:r>
            <a:r>
              <a:rPr lang="en-US" sz="1600" dirty="0"/>
              <a:t>: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Asal</a:t>
            </a:r>
            <a:r>
              <a:rPr lang="en-US" sz="1600" dirty="0"/>
              <a:t> </a:t>
            </a:r>
            <a:r>
              <a:rPr lang="en-US" sz="1600" dirty="0" err="1"/>
              <a:t>Mancanegara</a:t>
            </a:r>
            <a:r>
              <a:rPr lang="en-US" sz="1600" dirty="0"/>
              <a:t> 2009—2014). </a:t>
            </a:r>
            <a:r>
              <a:rPr lang="en-US" sz="1600" dirty="0" err="1"/>
              <a:t>Namun</a:t>
            </a:r>
            <a:r>
              <a:rPr lang="en-US" sz="1600" dirty="0"/>
              <a:t>,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impor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cenderung</a:t>
            </a:r>
            <a:r>
              <a:rPr lang="en-US" sz="1600" dirty="0"/>
              <a:t> </a:t>
            </a:r>
            <a:r>
              <a:rPr lang="en-US" sz="1600" dirty="0" err="1"/>
              <a:t>turun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masih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ceruk</a:t>
            </a:r>
            <a:r>
              <a:rPr lang="en-US" sz="1600" dirty="0"/>
              <a:t> </a:t>
            </a:r>
            <a:r>
              <a:rPr lang="en-US" sz="1600" dirty="0" err="1"/>
              <a:t>pasar</a:t>
            </a:r>
            <a:r>
              <a:rPr lang="en-US" sz="1600" dirty="0"/>
              <a:t> yang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terpenuhi</a:t>
            </a:r>
            <a:r>
              <a:rPr lang="en-US" sz="1600" dirty="0"/>
              <a:t>.</a:t>
            </a:r>
            <a:endParaRPr lang="en-US" sz="1600" dirty="0"/>
          </a:p>
          <a:p>
            <a:pPr algn="just"/>
            <a:r>
              <a:rPr lang="en-US" sz="1600" dirty="0" err="1"/>
              <a:t>Meski</a:t>
            </a:r>
            <a:r>
              <a:rPr lang="en-US" sz="1600" dirty="0"/>
              <a:t> </a:t>
            </a:r>
            <a:r>
              <a:rPr lang="en-US" sz="1600" dirty="0" err="1"/>
              <a:t>produsen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trigona</a:t>
            </a:r>
            <a:r>
              <a:rPr lang="en-US" sz="1600" dirty="0"/>
              <a:t> </a:t>
            </a:r>
            <a:r>
              <a:rPr lang="en-US" sz="1600" dirty="0" err="1"/>
              <a:t>banyak</a:t>
            </a:r>
            <a:r>
              <a:rPr lang="en-US" sz="1600" dirty="0"/>
              <a:t> </a:t>
            </a:r>
            <a:r>
              <a:rPr lang="en-US" sz="1600" dirty="0" err="1"/>
              <a:t>berkembang</a:t>
            </a:r>
            <a:r>
              <a:rPr lang="en-US" sz="1600" dirty="0"/>
              <a:t>,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memenuhi</a:t>
            </a:r>
            <a:r>
              <a:rPr lang="en-US" sz="1600" dirty="0"/>
              <a:t> </a:t>
            </a:r>
            <a:r>
              <a:rPr lang="en-US" sz="1600" dirty="0" err="1"/>
              <a:t>kebutuhan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di </a:t>
            </a:r>
            <a:r>
              <a:rPr lang="en-US" sz="1600" dirty="0" err="1"/>
              <a:t>tanahair</a:t>
            </a:r>
            <a:r>
              <a:rPr lang="en-US" sz="1600" dirty="0"/>
              <a:t>.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terbukti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pemintaan</a:t>
            </a:r>
            <a:r>
              <a:rPr lang="en-US" sz="1600" dirty="0"/>
              <a:t> yang </a:t>
            </a:r>
            <a:r>
              <a:rPr lang="en-US" sz="1600" dirty="0" err="1"/>
              <a:t>mengalir</a:t>
            </a:r>
            <a:r>
              <a:rPr lang="en-US" sz="1600" dirty="0"/>
              <a:t> </a:t>
            </a:r>
            <a:r>
              <a:rPr lang="en-US" sz="1600" dirty="0" err="1"/>
              <a:t>deras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para</a:t>
            </a:r>
            <a:r>
              <a:rPr lang="en-US" sz="1600" dirty="0"/>
              <a:t> </a:t>
            </a:r>
            <a:r>
              <a:rPr lang="en-US" sz="1600" dirty="0" err="1"/>
              <a:t>peternak</a:t>
            </a:r>
            <a:r>
              <a:rPr lang="en-US" sz="1600" dirty="0"/>
              <a:t> </a:t>
            </a:r>
            <a:r>
              <a:rPr lang="en-US" sz="1600" dirty="0" err="1"/>
              <a:t>lebah</a:t>
            </a:r>
            <a:r>
              <a:rPr lang="en-US" sz="1600" dirty="0"/>
              <a:t> </a:t>
            </a:r>
            <a:r>
              <a:rPr lang="en-US" sz="1600" dirty="0" err="1"/>
              <a:t>trigona</a:t>
            </a:r>
            <a:r>
              <a:rPr lang="en-US" sz="1600" dirty="0"/>
              <a:t> yang </a:t>
            </a:r>
            <a:r>
              <a:rPr lang="en-US" sz="1600" dirty="0" err="1"/>
              <a:t>belum</a:t>
            </a:r>
            <a:r>
              <a:rPr lang="en-US" sz="1600" dirty="0"/>
              <a:t> </a:t>
            </a:r>
            <a:r>
              <a:rPr lang="en-US" sz="1600" dirty="0" err="1"/>
              <a:t>terpenuhi</a:t>
            </a:r>
            <a:r>
              <a:rPr lang="en-US" sz="1600" dirty="0"/>
              <a:t>. </a:t>
            </a:r>
            <a:r>
              <a:rPr lang="en-US" sz="1600" dirty="0" err="1"/>
              <a:t>Ajid</a:t>
            </a:r>
            <a:r>
              <a:rPr lang="en-US" sz="1600" dirty="0"/>
              <a:t> </a:t>
            </a:r>
            <a:r>
              <a:rPr lang="en-US" sz="1600" dirty="0" err="1"/>
              <a:t>terpaksa</a:t>
            </a:r>
            <a:r>
              <a:rPr lang="en-US" sz="1600" dirty="0"/>
              <a:t> </a:t>
            </a:r>
            <a:r>
              <a:rPr lang="en-US" sz="1600" dirty="0" err="1"/>
              <a:t>menolak</a:t>
            </a:r>
            <a:r>
              <a:rPr lang="en-US" sz="1600" dirty="0"/>
              <a:t> </a:t>
            </a:r>
            <a:r>
              <a:rPr lang="en-US" sz="1600" dirty="0" err="1"/>
              <a:t>permintaan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para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lantaran</a:t>
            </a:r>
            <a:r>
              <a:rPr lang="en-US" sz="1600" dirty="0"/>
              <a:t> </a:t>
            </a:r>
            <a:r>
              <a:rPr lang="en-US" sz="1600" dirty="0" err="1"/>
              <a:t>stok</a:t>
            </a:r>
            <a:r>
              <a:rPr lang="en-US" sz="1600" dirty="0"/>
              <a:t> </a:t>
            </a:r>
            <a:r>
              <a:rPr lang="en-US" sz="1600" dirty="0" err="1"/>
              <a:t>madu</a:t>
            </a:r>
            <a:r>
              <a:rPr lang="en-US" sz="1600" dirty="0"/>
              <a:t> </a:t>
            </a:r>
            <a:r>
              <a:rPr lang="en-US" sz="1600" dirty="0" err="1"/>
              <a:t>terbatas</a:t>
            </a:r>
            <a:r>
              <a:rPr lang="en-US" sz="1600" dirty="0" smtClean="0"/>
              <a:t>. ( </a:t>
            </a:r>
            <a:r>
              <a:rPr lang="en-US" sz="1600" dirty="0" err="1" smtClean="0"/>
              <a:t>dikutip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Majalah</a:t>
            </a:r>
            <a:r>
              <a:rPr lang="en-US" sz="1600" dirty="0" smtClean="0"/>
              <a:t> </a:t>
            </a:r>
            <a:r>
              <a:rPr lang="en-US" sz="1600" dirty="0" err="1" smtClean="0"/>
              <a:t>trubus</a:t>
            </a:r>
            <a:r>
              <a:rPr lang="en-US" sz="1600" dirty="0" smtClean="0"/>
              <a:t> online  </a:t>
            </a:r>
            <a:r>
              <a:rPr lang="en-US" sz="1600" dirty="0" err="1" smtClean="0"/>
              <a:t>url</a:t>
            </a:r>
            <a:r>
              <a:rPr lang="en-US" sz="1600" dirty="0"/>
              <a:t> :</a:t>
            </a:r>
            <a:r>
              <a:rPr lang="en-US" sz="1600" dirty="0">
                <a:hlinkClick r:id="rId1" action="ppaction://hlinkfile"/>
              </a:rPr>
              <a:t> https://trubus.id/madu-itama-omzet-rp7-juta-dari-teras-rumah/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173" y="1841700"/>
            <a:ext cx="2710728" cy="254958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10189" y="253164"/>
            <a:ext cx="1762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Iklan</a:t>
            </a:r>
            <a:endParaRPr lang="en-US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59432" y="4557426"/>
            <a:ext cx="715554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Halo!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mengunjungi</a:t>
            </a:r>
            <a:r>
              <a:rPr lang="en-US" dirty="0"/>
              <a:t> online shop MADU KELULUT BHUANA JAYA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klik</a:t>
            </a:r>
            <a:r>
              <a:rPr lang="en-US" dirty="0"/>
              <a:t> link </a:t>
            </a:r>
            <a:r>
              <a:rPr lang="en-US" dirty="0" err="1"/>
              <a:t>ini</a:t>
            </a:r>
            <a:r>
              <a:rPr lang="en-US" dirty="0" smtClean="0"/>
              <a:t>: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>
                <a:hlinkClick r:id="rId1" action="ppaction://hlinkfile"/>
              </a:rPr>
              <a:t>https://ladangternakankelulut.com/toko/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Lewat</a:t>
            </a:r>
            <a:r>
              <a:rPr lang="en-US" dirty="0" smtClean="0"/>
              <a:t> </a:t>
            </a:r>
            <a:r>
              <a:rPr lang="en-US" dirty="0" err="1"/>
              <a:t>Tokko</a:t>
            </a:r>
            <a:r>
              <a:rPr lang="en-US" dirty="0"/>
              <a:t>,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&amp; </a:t>
            </a:r>
            <a:r>
              <a:rPr lang="en-US" dirty="0" err="1"/>
              <a:t>cek</a:t>
            </a:r>
            <a:r>
              <a:rPr lang="en-US" dirty="0"/>
              <a:t> status </a:t>
            </a:r>
            <a:r>
              <a:rPr lang="en-US" dirty="0" err="1"/>
              <a:t>pesanan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mengunduh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990" y="377364"/>
            <a:ext cx="4005210" cy="400521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707880" y="8686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1"/>
          <p:cNvSpPr>
            <a:spLocks noChangeArrowheads="1"/>
          </p:cNvSpPr>
          <p:nvPr/>
        </p:nvSpPr>
        <p:spPr bwMode="auto">
          <a:xfrm>
            <a:off x="1016000" y="3555127"/>
            <a:ext cx="10363200" cy="2062103"/>
          </a:xfrm>
          <a:prstGeom prst="rect">
            <a:avLst/>
          </a:prstGeom>
          <a:noFill/>
          <a:ln w="0" cap="sq">
            <a:noFill/>
            <a:miter lim="800000"/>
            <a:headEnd type="none" w="sm" len="sm"/>
            <a:tailEnd type="none" w="sm" len="sm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Selamat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Datang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di KTH.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Tuah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Himba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</a:t>
            </a:r>
            <a:endParaRPr lang="en-US" sz="3600" b="1" dirty="0" smtClean="0">
              <a:ln>
                <a:solidFill>
                  <a:srgbClr val="009900"/>
                </a:solidFill>
              </a:ln>
              <a:solidFill>
                <a:srgbClr val="0000FF"/>
              </a:solidFill>
              <a:latin typeface="Harrington" panose="04040505050A02020702" pitchFamily="82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ladangternakankelulut@gmail.com</a:t>
            </a:r>
            <a:endParaRPr lang="id-ID" sz="2000" b="1" dirty="0" smtClean="0">
              <a:ln>
                <a:solidFill>
                  <a:srgbClr val="009900"/>
                </a:solidFill>
              </a:ln>
              <a:solidFill>
                <a:srgbClr val="0000FF"/>
              </a:solidFill>
              <a:latin typeface="Harrington" panose="04040505050A02020702" pitchFamily="82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&amp;</a:t>
            </a:r>
            <a:endParaRPr lang="en-US" sz="3600" b="1" dirty="0" smtClean="0">
              <a:ln>
                <a:solidFill>
                  <a:srgbClr val="009900"/>
                </a:solidFill>
              </a:ln>
              <a:solidFill>
                <a:srgbClr val="0000FF"/>
              </a:solidFill>
              <a:latin typeface="Harrington" panose="04040505050A02020702" pitchFamily="82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TERIMA KASIH…</a:t>
            </a:r>
            <a:endParaRPr lang="en-US" sz="3600" b="1" dirty="0">
              <a:ln>
                <a:solidFill>
                  <a:srgbClr val="009900"/>
                </a:solidFill>
              </a:ln>
              <a:solidFill>
                <a:srgbClr val="0000FF"/>
              </a:solidFill>
              <a:latin typeface="Harrington" panose="04040505050A02020702" pitchFamily="82" charset="0"/>
              <a:cs typeface="Arial" panose="020B0604020202020204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406400" y="152402"/>
            <a:ext cx="11480800" cy="646331"/>
          </a:xfrm>
          <a:prstGeom prst="rect">
            <a:avLst/>
          </a:prstGeom>
          <a:noFill/>
          <a:ln w="0" cap="sq">
            <a:noFill/>
            <a:miter lim="800000"/>
            <a:headEnd type="none" w="sm" len="sm"/>
            <a:tailEnd type="none" w="sm" len="sm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err="1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T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erbang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tinggi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menuju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KTH.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Tuah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Himba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yang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lebih</a:t>
            </a:r>
            <a:r>
              <a:rPr lang="en-US" sz="3600" b="1" dirty="0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n>
                  <a:solidFill>
                    <a:srgbClr val="009900"/>
                  </a:solidFill>
                </a:ln>
                <a:solidFill>
                  <a:srgbClr val="0000FF"/>
                </a:solidFill>
                <a:latin typeface="Harrington" panose="04040505050A02020702" pitchFamily="82" charset="0"/>
                <a:cs typeface="Arial" panose="020B0604020202020204" pitchFamily="34" charset="0"/>
              </a:rPr>
              <a:t>baik</a:t>
            </a:r>
            <a:endParaRPr lang="en-US" sz="3600" b="1" dirty="0" smtClean="0">
              <a:ln>
                <a:solidFill>
                  <a:srgbClr val="009900"/>
                </a:solidFill>
              </a:ln>
              <a:solidFill>
                <a:srgbClr val="0000FF"/>
              </a:solidFill>
              <a:latin typeface="Harrington" panose="04040505050A02020702" pitchFamily="82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0" y="1573924"/>
            <a:ext cx="2641600" cy="1981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96721" y="3275590"/>
            <a:ext cx="1998559" cy="338554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37302A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Arial" panose="020B0604020202020204" pitchFamily="34" charset="0"/>
              </a:rPr>
              <a:t>PETANI ITU HEBAT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37302A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ontents Slide Master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 2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E62601"/>
      </a:accent1>
      <a:accent2>
        <a:srgbClr val="FBA200"/>
      </a:accent2>
      <a:accent3>
        <a:srgbClr val="07A398"/>
      </a:accent3>
      <a:accent4>
        <a:srgbClr val="0680C3"/>
      </a:accent4>
      <a:accent5>
        <a:srgbClr val="2C2F45"/>
      </a:accent5>
      <a:accent6>
        <a:srgbClr val="2C2F45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6434</Words>
  <Application>WPS Presentation</Application>
  <PresentationFormat>Custom</PresentationFormat>
  <Paragraphs>217</Paragraphs>
  <Slides>24</Slides>
  <Notes>1</Notes>
  <HiddenSlides>0</HiddenSlides>
  <MMClips>3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Times New Roman</vt:lpstr>
      <vt:lpstr>Arial Black</vt:lpstr>
      <vt:lpstr>Microsoft YaHei</vt:lpstr>
      <vt:lpstr>Arial Unicode MS</vt:lpstr>
      <vt:lpstr>Calibri</vt:lpstr>
      <vt:lpstr>Harrington</vt:lpstr>
      <vt:lpstr>굴림</vt:lpstr>
      <vt:lpstr>ESRI AMFM Electric</vt:lpstr>
      <vt:lpstr>Contents Slide Master</vt:lpstr>
      <vt:lpstr>Section Break Slide Master</vt:lpstr>
      <vt:lpstr>Couture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Pemanenan madu trigona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suwondo Ladang ternakan kelulut</dc:creator>
  <cp:lastModifiedBy>Suwondo khan bin Ramin bin Warij</cp:lastModifiedBy>
  <cp:revision>139</cp:revision>
  <dcterms:created xsi:type="dcterms:W3CDTF">2020-01-20T05:08:00Z</dcterms:created>
  <dcterms:modified xsi:type="dcterms:W3CDTF">2026-06-11T12:56:39Z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1B553251D4834384A779068C71849E27</vt:lpwstr>
  </property>
  <property fmtid="{D5CDD505-2E9C-101B-9397-08002B2CF9AE}" pid="3" name="KSOProductBuildVer">
    <vt:lpwstr>1033-12.1.0.26372</vt:lpwstr>
  </property>
</Properties>
</file>